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15422D-6907-4279-AAED-718D86960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343E45-0BBD-4AF7-9139-DA66A71E8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44C315-F82E-47C6-AD53-E43EAD2AE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FD7642-2D24-4E88-A959-28186A80B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776899-4507-4AA4-91C9-8D3E5DEE6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21E5FD-F95E-4BED-8453-5046C7D71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CDF7D2-49EF-49E3-89C8-7B9C9F65F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8902DF-7D38-455B-BE2C-50A233B7E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5520E6-DE96-4E7A-A805-446EE2B8D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965458-23DB-402E-A890-2002D1E0B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A9F1BC-E890-4C66-A03C-E4FC2A8E5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05404305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科技成果鉴定评审专家培训与技术创新的关系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科技成果鉴定评审专家培训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技术创新与科技成果转化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科技成果鉴定评审专家在技术创新中的作用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培训对科技成果鉴定评审专家技术创新能力的提升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适应科技发展的需要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随着科技的快速发展，新成果、新技术层出不穷，对科技成果鉴定评审专家提出了更高的要求。通过培训，使专家掌握最新的科技动态和评审方法，提高评审质量和效率。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推动技术创新的发展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技术创新是企业发展的重要驱动力，而科技成果鉴定评审专家在技术创新过程中发挥着关键作用。通过培训，加强专家对技术创新的理解和认识，推动技术创新的发展和应用。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提高专家的综合素质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科技成果鉴定评审专家需要具备丰富的知识、经验和技能。通过培训，提高专家的综合素质，包括专业知识、评审技能、沟通能力等，更好地履行专家职责。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促进企业核心竞争力提升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技术创新是企业获取竞争优势的重要途径，通过研发新技术、新产品或新工艺，提高产品质量和降低成本，从而增强企业的核心竞争力。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7417" r="1741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推动产业升级和转型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技术创新能够推动产业升级和转型，促进传统产业向高技术、高附加值方向发展，同时催生新的产业和业态，为经济发展注入新的活力。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促进社会进步和发展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技术创新不仅对企业具有重要意义，而且对社会进步和发展也具有积极影响。通过技术创新，可以推动社会生产力的发展，提高人民生活水平，促进社会文明进步。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科技成果的鉴定者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科技成果鉴定评审专家负责对科技成果进行客观、公正、科学的评价，确定其创新性、先进性、实用性等价值属性，为科技成果转化和应用提供依据。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技术创新的推动者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科技成果鉴定评审专家在技术创新过程中发挥着重要作用。他们通过对创新成果的评审和认可，推动新技术、新产品或新工艺的应用和推广，促进技术创新的发展。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科技政策的建议者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科技成果鉴定评审专家在参与科技政策制定过程中，可以为政府提供专业化的建议和意见。他们根据自身的专业知识和经验，对科技政策进行评估和优化，推动科技政策的科学性和有效性。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科技成果鉴定评审专家角色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科技成果鉴定评审专家培训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3168" r="23168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包括科技成果的定义、分类、评价标准等基本概念，以及鉴定评审的程序、方法、技巧等。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科技成果鉴定评审的基本理论与方法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根据专家的专业领域和研究方向，提供针对性的专业知识培训，如新材料、生物技术、信息技术等。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相关领域专业知识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介绍国家科技政策、法规及行业标准，帮助专家了解政策背景和行业规范。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科技政策与法规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通过典型案例的分析和讨论，提高专家对科技成果鉴定评审的实际操作能力。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案例分析与实践操作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培训内容与课程设置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利用网络平台，提供多媒体课件、在线讲座、互动讨论等多种形式的培训资源。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2708" r="22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375" r="16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理论与实践相结合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667" r="18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组织专家参加集中培训、研讨会、实地考察等活动，促进专家之间的交流与合作。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通过案例分析、实践操作等方式，将理论知识与实际应用相结合，提高专家的实际操作能力。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培训方式与教学方法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持续跟踪与服务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建立专家档案和培训记录，持续跟踪专家的学习情况和成果，为专家提供个性化的学习建议和服务。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通过考试、问卷调查等方式，对专家的培训效果进行评估，了解专家对培训内容的掌握程度。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反馈与改进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根据评估结果和专家反馈，及时调整培训内容和教学方法，提高培训质量和效果。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培训效果评估与反馈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技术创新与科技成果转化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技术创新的概念与分类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技术创新是指企业应用创新的知识和新技术、新工艺，采用新的生产方式和经营管理模式，提高产品质量，开发生产新的产品，提供新的服务，占据市场并实现市场价值。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技术创新的概念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技术创新可分为渐进性创新和根本性创新。渐进性创新是对现有技术或产品进行局部改进或优化，而根本性创新则是开发出全新的技术或产品，对现有市场或行业产生重大影响。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技术创新的分类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https://d.book118.com/706054043050010044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2024-09-12T14:13:51.151</cp:lastPrinted>
  <dcterms:created xsi:type="dcterms:W3CDTF">2024-09-12T06:13:51Z</dcterms:created>
  <dcterms:modified xsi:type="dcterms:W3CDTF">2024-09-12T06:13:53Z</dcterms:modified>
</cp:coreProperties>
</file>