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778F3-15B4-4767-99BA-72260C01D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39882-C75A-4872-B818-13EF3E4EC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CCFB3-C514-46B7-964C-A394EE2D7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0336D-5DE6-4485-A439-ECAE857E6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ACC8B6-39D5-44A1-915D-DB49BE6DB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1FC5CA-6238-4BD0-83A1-8164A7FA9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7BFC33-F0F4-417A-AB14-BFE7BDFCE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4DA08-ED69-4545-924F-4D38CE177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62E6C-DD31-44E2-B755-EEC1A279B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B130A-02E6-43B3-88E8-0F405918B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7DCD0-D0DC-473A-A1F9-4FD27CABC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55020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81企业安全管理的知识管理与人才培养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知识管理在企业安全管理中的应用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人才培养在企业安全管理中的关键作用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基于知识管理的企业安全管理体系构建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基于人才培养的企业安全文化建设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企业安全管理是指通过一系列组织、技术和管理措施，对企业生产经营活动中涉及的安全风险进行识别、评估、控制和监督，以保障员工生命安全和企业财产安全。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安全管理是企业稳定发展的基石，对于预防事故、减少损失、提高生产效率具有重要意义。同时，随着法律法规的日益严格和社会对企业安全责任的关注度不断提高，加强企业安全管理已成为企业不可或缺的一部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775" r="41775"/>
          <a:stretch>
            <a:fillRect/>
          </a:stretch>
        </p:blipFill>
        <p:spPr>
          <a:xfrm>
            <a:off x="875314" y="1869245"/>
            <a:ext cx="2050690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企业安全管理的目标是构建安全、健康、环保的生产经营环境，确保员工生命安全和企业财产安全，促进企业可持续发展。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企业安全管理应遵循“预防为主、综合治理”的原则，注重源头治理、过程控制和应急管理，强化全员参与、持续改进的理念。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目前，大多数企业已经建立了相对完善的安全管理体系，但在实际运行中仍存在诸多问题，如安全管理制度执行不力、员工安全意识薄弱、事故隐患排查不彻底等。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的复杂化，企业面临的安全风险也日益增多。同时，新兴技术的快速发展和应用也给企业安全管理带来了新的挑战。如何适应新形势下的安全需求，提高企业安全管理水平，是当前亟待解决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企业安全管理的现状及挑战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知识管理在企业安全管理中的应用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知识管理是一种系统性的方法，用于识别、获取、整理、存储、共享和应用组织内的知识，以提高组织的创新能力、竞争力和绩效。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知识管理基于知识生命周期理论，通过知识的创造、存储、传递和应用四个环节，实现知识的有效管理和价值最大化。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知识管理的概念与原理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知识管理原理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597" b="75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知识管理在企业安全管理中的作用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提升安全决策水平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通过知识管理，企业可以积累并共享安全领域的专业知识和经验，为安全决策提供有力支持，提高决策的科学性和准确性。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加强安全风险防范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知识管理有助于企业识别和评估潜在的安全风险，制定相应的防范措施，降低安全事故发生的概率和影响。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促进安全文化建设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通过知识共享和交流，企业可以推动安全文化的形成和发展，提高员工的安全意识和技能水平，营造良好的安全氛围。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企业应建立完善的安全知识库，包括政策法规、技术标准、案例分析等内容，为安全管理提供全面的知识支持。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知识库建设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企业应建立有效的知识共享机制，如定期举办安全知识讲座、研讨会等活动，鼓励员工分享经验和技能，促进知识的传播和应用。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知识共享机制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企业可以借助先进的知识管理工具，如知识管理系统、在线学习平台等，提高知识管理的效率和效果。同时，这些工具也有助于促进知识的创新和更新。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知识管理工具应用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知识管理实践：知识库建设与知识共享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人才培养在企业安全管理中的关键作用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培养具备安全意识、安全技能及应急处置能力的专业人才，提升企业整体安全防范水平。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以实际需求为导向，结合岗位特点，制定个性化培养方案；注重理论与实践相结合，提高员工实际操作能力。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人才培养的目标与原则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提高安全防范能力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通过专业知识和技能的培养，使员工具备发现和解决安全隐患的能力，减少安全事故的发生。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促进企业安全文化建设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人才培养作为企业安全文化建设的重要组成部分，有助于形成良好的安全氛围和企业文化。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提升员工安全意识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通过培训和教育，使员工充分认识到安全工作的重要性，自觉遵守安全规章制度。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人才培养在企业安全管理中的重要性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制定全面的安全培训计划，包括安全意识教育、安全技能培训、应急演练等，确保员工全面掌握所需的安全知识和技能。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设立清晰的职业发展路径，鼓励员工通过不断学习和实践提升自身能力，实现个人职业发展与企业安全管理的双赢。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建立有效的激励机制，对在安全工作中表现突出的员工给予表彰和奖励，激发员工参与安全管理的积极性和主动性。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人才培养实践：培训计划与职业发展路径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https://d.book118.com/706055020112010101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2024-09-25T21:24:18.655</cp:lastPrinted>
  <dcterms:created xsi:type="dcterms:W3CDTF">2024-09-25T13:24:18Z</dcterms:created>
  <dcterms:modified xsi:type="dcterms:W3CDTF">2024-09-25T13:24:20Z</dcterms:modified>
</cp:coreProperties>
</file>