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A37BB94-4553-44D3-B149-28A7D3ABDBE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5DEDA-9367-467A-BF58-9CB7B5DB6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F3626-6F4E-4278-B024-4F1FE5050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1B63D-1E29-4984-85A9-847A19602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21A655-C774-431A-ACF3-340067A79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B0B387-6B57-4370-BA03-683AA0B37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93BB40-ACE7-4DB2-97FA-B08B3C1B2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5BFD71-47BC-4024-AB8C-79471549D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90D49-C4A0-4CDD-8C76-83022FF3F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D2ECB-1455-45C4-9842-035F894FC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5C7E1-5509-4C5D-ABB4-2A1C94300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8310C-B509-49CA-82B3-49CFDA099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EE78DF3-3446-4BE6-874A-8B35ABB5972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09CD501-7A99-43DD-BEF8-6982F9B9F3F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5513405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国内外市场销售差异对比分析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市场背景介绍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产品定位与定价策略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渠道管理与市场营销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售后服务与用户体验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数据分析与市场预测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市场背景介绍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https://d.book118.com/706055134052010103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国内外市场销售差异对比分析</vt:lpstr>
      <vt:lpstr>目录</vt:lpstr>
      <vt:lpstr>第一章 市场背景介绍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2024-09-28T12:43:41.622</cp:lastPrinted>
  <dcterms:created xsi:type="dcterms:W3CDTF">2024-09-28T04:43:41Z</dcterms:created>
  <dcterms:modified xsi:type="dcterms:W3CDTF">2024-09-28T04:43:43Z</dcterms:modified>
</cp:coreProperties>
</file>