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7636-183A-42C4-A988-C67B02AD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D32C2-ADFB-4825-B2FB-95F66CE10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91C11-406A-4BE4-BED1-BD06D592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BE699-9BC8-4D89-BD1C-2F72F0748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4177D9-F9D1-438D-8072-647C3FC7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B72A0-AE27-466A-A3AE-8E37110A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1BA920-4454-4AC5-97CD-82CCBF7C4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CFCC4-6663-47E9-B76B-6C66EEC68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C8664-2AC8-429E-B4FC-7569688D5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149CC-556F-4CF5-9DFD-E72A4A93B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5BD82-6AA7-4EDA-AB43-6FA32B3F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010510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游戏设计方案策划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游戏类型与玩家群体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游戏机制与玩法设计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游戏美术与音效设计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游戏剧情与角色设计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游戏测试与优化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游戏设计是对游戏整体概念、规则、机制和体验的规划与创造过程。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旨在为玩家提供有趣、吸引人的游戏体验，同时满足商业目标。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确保游戏中的各种元素之间相互协调，使游戏规则、难度和玩家能力达到平衡。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在游戏玩法、故事情节、美术风格等方面有所创新，以吸引玩家的兴趣。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简化游戏操作，降低学习门槛，使玩家能够快速上手。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通过丰富的游戏内容、多样的挑战和有趣的机制，激发玩家的兴趣和满足感。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明确游戏目标、受众和市场定位，分析竞争对手和成功案例。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提出创意和核心玩法，制定游戏主题、世界观和故事背景。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规划游戏机制、规则、角色、关卡等元素，构建游戏框架。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美术与音效设计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设计游戏视觉风格、角色造型、场景、UI/UX以及音效、背景音乐等。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测试与调整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进行多轮测试，收集反馈，优化游戏平衡和用户体验。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发布与运营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发布游戏，持续运营更新，收集用户反馈，优化游戏体验。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游戏类型与玩家群体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玩家扮演特定角色，通过完成任务和剧情，体验故事情节和角色成长。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玩家在游戏中扮演一个或多个角色，通过与游戏世界互动，完成任务和剧情，提升角色的能力，最终实现游戏目标。这类游戏通常具有丰富的剧情和角色发展线，强调角色扮演和故事体验。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角色扮演游戏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以动作为核心玩法，强调玩家操作技巧和反应速度。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动作游戏以动作为主要玩法，要求玩家具备较高的操作技巧和反应速度。玩家通过控制角色的移动、跳跃、攻击等动作，完成游戏中的任务或挑战。这类游戏通常具有快节奏和刺激的战斗场面。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动作游戏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玩家需制定策略，通过资源管理和部队调度来取得胜利。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策略游戏要求玩家制定战略，通过资源采集、建筑升级、科技研发等方式，建立自己的势力并与其他玩家竞争。这类游戏通常涉及资源管理和部队调度，需要玩家具备较高的规划和决策能力。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策略游戏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以射击为主要玩法，强调玩家的瞄准和射击技巧。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射击游戏以射击为主要玩法，要求玩家具备较高的瞄准和射击技巧。玩家通过控制角色的移动和射击，消灭敌人或完成目标任务。这类游戏通常具有紧张刺激的战斗场面和快速反应的要求。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射击游戏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模拟真实的体育项目，提供竞技和休闲的体验。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竞技游戏模拟真实的体育项目，让玩家能够体验各种运动项目的乐趣。玩家可以参与各种体育项目的比赛或训练模式，与其他玩家或AI进行竞技对抗或休闲练习。这类游戏注重模拟真实的运动环境和竞技场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体育竞技游戏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游戏机制与玩法设计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确定游戏的基本规则和流程，包括游戏目标、玩家角色、游戏元素等。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游戏元素互动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设计游戏的整体流程，包括游戏开始、进行和结束的各个阶段。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规划游戏中的元素之间的互动关系，如玩家与NPC、玩家与环境、玩家与玩家之间的交互。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游戏机制设计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https://d.book118.com/706100105101010041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2024-09-08T05:29:52.902</cp:lastPrinted>
  <dcterms:created xsi:type="dcterms:W3CDTF">2024-09-07T21:29:52Z</dcterms:created>
  <dcterms:modified xsi:type="dcterms:W3CDTF">2024-09-07T21:29:54Z</dcterms:modified>
</cp:coreProperties>
</file>