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A0681-F2D5-4664-B7B4-B9EBD87A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299F-5E73-4526-A3B5-CB4EB810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69A9-304C-44A7-9AD2-591B86813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3CE50-4D66-49F2-872C-BDB27831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98780-1BFC-4234-BACF-77B1183F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730BA-22BE-494C-B9DC-75ED8BAA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FF7B5-4A8F-4DE4-A582-C022DCA5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A76A3-B107-4382-A6FB-52F55888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0D961-6D0D-4E87-9873-A9F40DC8B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0E8F3-DB8B-47CE-847F-E3FDC7A8F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4810A-C41D-437E-857E-21EB8B47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0131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预防口腔护理常见并发症的4个简便技巧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口腔护理重要性及常见并发症概述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保持良好口腔卫生习惯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合理饮食结构与营养摄入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戒烟限酒，降低口腔癌风险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定期检查与早期发现并发症迹象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总结：坚持简便技巧，远离并发症困扰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口腔护理重要性及常见并发症概述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口腔健康直接影响食物消化和呼吸功能，与全身健康密切相关。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口腔是消化道和呼吸道的入口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口腔感染、炎症等可引起全身性疾病，如心脏病、糖尿病、关节炎等。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口腔疾病与全身疾病关联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包括牙龈炎、牙周炎等，导致牙齿松动、脱落，影响咀嚼功能。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48" r="54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牙齿硬组织逐渐被破坏，形成龋洞，引发牙痛、感染等。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如口腔溃疡、口腔癌等，影响口腔功能，严重时可危及生命。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常见口腔并发症类型及危害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08" r="23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预防口腔疾病发生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通过日常口腔护理和定期口腔检查，降低口腔疾病发生率。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早期发现和治疗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预防措施有助于早期发现口腔问题，及时治疗，避免病情恶化。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维护口腔健康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良好的口腔护理习惯可维护口腔清洁、健康，提高生活质量。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预防措施在口腔保健中作用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保持良好口腔卫生习惯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巴氏刷牙法，将牙刷与牙长轴呈45°角指向根尖方向，按牙龈－牙交界区，使刷毛一部分进入龈沟，一部分铺于龈缘上，并尽可能伸入邻间隙内，用轻柔的压力，使刷毛在原位作前后方向短距离的水平颤动10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每天刷牙两次，早晚各一次，每次刷牙时间不少于三分钟。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正确刷牙方法与频率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使用牙线可以有效清除牙齿邻面的菌斑和食物残渣，预防邻面龋和牙周病。建议每天使用一次牙线，特别是在晚饭后。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选择适合自己的漱口水，可以辅助清洁口腔，并起到抑制细菌、消炎等作用。但漱口水不能代替刷牙，只能作为刷牙之外的辅助手段。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使用牙线与漱口水辅助清洁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漱口水选择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牙刷更换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牙刷使用时间过长会导致刷毛磨损、细菌滋生等问题，因此建议每三个月更换一次牙刷。如果刷毛变形或磨损严重，应及时更换。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选择含氟牙膏可以有效预防龋齿，同时根据个人口腔情况选择合适的牙膏类型，如抗过敏、消炎等。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定期更换牙刷和牙膏选择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合理饮食结构与营养摄入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尽量避免频繁食用高糖食品，如糖果、巧克力、甜饮料等，以降低口腔内糖分含量。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减少高糖食品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餐后及时漱口或刷牙，减少食物残渣在口腔内的停留时间，降低糖分对牙齿的损害。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控制餐后糖分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选择低糖或无糖食品，如水果、蔬菜等，作为健康的零食选择。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选择低糖食品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控制糖分摄入，减少龋齿风险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增加蔬菜水果，补充维生素和矿物质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多样化蔬菜水果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每天摄入多种颜色的蔬菜和水果，如菠菜、胡萝卜、苹果、香蕉等，以确保摄入足够的维生素和矿物质。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补充维生素C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适量食用富含维生素C的水果和蔬菜，如柑橘类、草莓、辣椒等，有助于维护口腔健康。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补充钙和磷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适量摄入富含钙和磷的食品，如奶制品、坚果、豆类等，有助于牙齿和骨骼的健康。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https://d.book118.com/706100131102010044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2024-09-12T16:58:23.339</cp:lastPrinted>
  <dcterms:created xsi:type="dcterms:W3CDTF">2024-09-12T08:58:23Z</dcterms:created>
  <dcterms:modified xsi:type="dcterms:W3CDTF">2024-09-12T08:58:25Z</dcterms:modified>
</cp:coreProperties>
</file>