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3389F-6184-4FBE-8396-3D4F40479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3EFAE-2395-4454-869A-4468BAECD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58221-A305-48BB-911D-09E53B213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1D530-261F-4C3D-A09B-D55457AA6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0CE91E-82D3-403C-9C8F-F1C5EBD8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53E053-E2D7-48A7-9267-415155E03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D6A7C4-3577-4C36-A6E0-2C9BEE7C4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357BF-8C57-4B7B-AEBD-27ECEA9C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E289D-5602-47BF-94E1-73CFE9309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948DA-9167-42E3-B0CA-2AE45F0B6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4B625-8A5E-48B2-89AC-0B1047B42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015301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抗疫心理健康教育主题班会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疫情中的心理调适技巧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新冠病毒的爆发给全球带来了严重的影响，包括身体健康、心理健康和社会稳定等方面。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疫情期间，人们面临着各种压力和挑战，如隔离、社交距离、工作和学习方式的改变等，这些都对人们的心理健康造成了影响。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针对这一背景，开展抗疫心理健康教育主题班会显得尤为重要，旨在提高同学们的心理健康意识和应对能力。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提高同学们对心理健康的重视程度，了解心理健康对个体和社会的重要性。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帮助同学们掌握应对压力和挑战的方法和技巧，增强心理韧性。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促进同学们之间的交流和互动，增强班级凝聚力和归属感。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倡导积极的生活态度和行为习惯，培养同学们的自我调节和自我管理能力。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面对疫情，人们普遍存在焦虑和恐惧的情绪，担心自身及家人的健康，对未来的不确定性感到恐慌。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疫情爆发突然，人们缺乏足够的了解和安全感，容易产生焦虑和恐惧心理。这些情绪可能导致失眠、不安、易怒等症状，影响日常生活和工作。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焦虑和恐惧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长期处于防疫状态的人们容易感到压力和疲劳，由于生活方式的改变、工作和学习环境的调整等原因，心理负担加重。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防疫措施的实施使得人们的生活受到限制，社交活动减少，工作和学习方式改变。这些因素导致人们感到压力和疲劳，出现情绪低落、消极怠工、注意力不集中等现象。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压力和疲劳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疫情期间信息传播迅速，人们容易接收到大量信息，但其中不乏虚假和夸大其词的内容，导致信息过载。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信息过载会导致人们难以分辨真假信息，增加心理负担。同时，大量负面信息的传播可能引发恐慌和不安，影响人们的心理健康。在面对疫情时，人们需要保持理性思考，正确筛选和利用信息。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5" r="23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信息过载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心理健康防护措施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https://d.book118.com/706100153012010053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2024-09-19T16:24:20.345</cp:lastPrinted>
  <dcterms:created xsi:type="dcterms:W3CDTF">2024-09-19T08:24:20Z</dcterms:created>
  <dcterms:modified xsi:type="dcterms:W3CDTF">2024-09-19T08:24:22Z</dcterms:modified>
</cp:coreProperties>
</file>