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28BF96-25BE-4B9D-9DDD-C72117740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DF00A2-144F-4C13-BBC2-ED0EED4CD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3C65B9-79A4-4458-9701-3D39397D1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38BFDC-A098-4BC5-9C10-1375BCC16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C4FFAB-E5ED-45CE-A557-2B7411632C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479FFD-9043-45E6-B417-58DCB7492F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96296-CFD6-48A2-9FBA-B34413FC67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A5E6B2-8655-4F4A-98E1-6F93D79731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35205F-FC32-4B07-85A7-157980A37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33EE4-137F-49ED-A8C0-8E5080ED2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90120-FE8F-4EF5-926F-44B040C95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02113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项目融资案例分析—印度尼西亚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印度尼西亚项目融资市场概述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印度尼西亚项目融资案例介绍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印度尼西亚项目融资市场分析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印度尼西亚项目融资风险识别与防范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印度尼西亚项目融资经验教训总结</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印度尼西亚项目融资前景展望与挑战应对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印度尼西亚项目融资市场概述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印度尼西亚作为东南亚最大的经济体之一，项目融资市场规模庞大，吸引了众多国内外投资者的关注。近年来，随着印度尼西亚经济的稳定增长和基础设施建设的不断推进，项目融资市场呈现出蓬勃发展的态势。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计未来几年，印度尼西亚项目融资市场将继续保持快速增长。政府将加大对基础设施、能源、交通等领域的投资力度，为项目融资市场提供更多的机遇。同时，随着印度尼西亚金融市场的不断成熟和完善，项目融资的方式和手段也将更加多样化和灵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主要参与方及角色</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企业投资者是项目融资的重要参与方之一，他们通过参与项目的投资和建设，获得相应的收益和回报。</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企业投资者</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印度尼西亚政府及相关部门在项目融资中发挥着重要作用，负责制定相关政策和规划，提供必要的支持和保障。</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政府机构</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包括商业银行、投资银行、保险公司等在内的金融机构是项目融资的主要资金提供方，他们通过对项目的评估和审核，为项目的实施提供资金支持。</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金融机构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印度尼西亚政府制定了一系列与项目融资相关的法律法规，如《公司法》、《投资法》、《基础设施法》等，为项目融资提供了基本的法律保障和规范。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政策环境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印度尼西亚政府鼓励国内外投资者参与本国的项目融资和基础设施建设，为此制定了一系列优惠政策和措施，如税收减免、土地租赁优惠、政府担保等，为项目融资提供了良好的政策环境。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50" r="24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印度尼西亚项目融资案例介绍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案例背景及项目概况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案例背景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近年来，印度尼西亚经济持续增长，政府大力推动基础设施建设和能源领域发展。在此背景下，某中国企业拟在印尼投资一个大型水电站项目。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项目概况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该项目位于印尼爪哇岛，总装机容量为1000MW，计划分两期建设。项目建成后将为当地提供稳定的电力供应，促进经济社会发展。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融资需求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项目总投资额为20亿美元，其中股东自有资金为4亿美元，剩余16亿美元需要通过融资解决。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融资结构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采用银团贷款方式，由中国进出口银行作为牵头行，联合多家中资和外资银行共同提供贷款。贷款期限为15年，包括5年宽限期。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融资需求与结构安排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969" r="15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政治风险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印尼政治环境相对稳定，但存在政策调整和政府干预的可能性。为应对政治风险，项目方需密切关注当地政治形势变化，与政府部门保持良好沟通，确保项目合规性。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经济风险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印尼经济增长受全球经济波动和国内政策调整影响。为应对经济风险，项目方需在可行性研究阶段充分评估当地市场需求和竞争状况，制定合理的投资回报预期。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社会风险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项目所在地可能存在文化差异、社区关系紧张等问题。为应对社会风险，项目方需积极履行社会责任，加强与当地社区的沟通与协作，确保项目顺利实施并取得良好社会效益。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风险评估与应对措施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印度尼西亚项目融资市场分析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国内资金</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印度尼西亚国内银行、金融机构和投资公司是项目融资的主要来源。这些机构通常提供长期贷款、股权融资和夹层融资等。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国际资金</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国际金融机构、多边开发银行和外国投资者也是印度尼西亚项目融资的重要来源。他们通常通过国际债券市场、外国直接投资和跨国银行贷款等方式提供资金。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政府资金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印度尼西亚政府通过预算拨款、政府担保和政府参与的公私合营项目等方式为项目提供资金支持。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资金来源与渠道选择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融资成本因资金来源和融资方式的不同而有所差异。一般来说，国际资金的融资成本相对较高，而国内资金的融资成本相对较低。此外，股权融资的成本通常高于债务融资。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融资成本</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在评估项目收益时，需要考虑项目的现金流、投资回报率、内部收益率和净现值等指标。同时，还需要对项目所在行业的市场前景、政策环境和竞争状况等因素进行综合分析。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收益评估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融资成本与收益评估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https://d.book118.com/706102113004010054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2024-09-20T23:23:44.466</cp:lastPrinted>
  <dcterms:created xsi:type="dcterms:W3CDTF">2024-09-20T15:23:44Z</dcterms:created>
  <dcterms:modified xsi:type="dcterms:W3CDTF">2024-09-20T15:23:46Z</dcterms:modified>
</cp:coreProperties>
</file>