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C4154-C235-4CBA-93C4-4E23FE2B7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E710F-AAC0-41F3-9681-303A2D37F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D6E6E-D81A-4565-BF3F-14E1C0282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2B238-E517-4F7B-A07A-067F63BE7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8B2687-0A04-4801-9292-7DA5EB3DB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90FFD9-48EA-4069-9B7F-D60E63E37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99940F-450A-4E01-BF3B-1D83B9403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7437F-C325-485F-91EE-EB4C5CD65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1317C-F861-4B0E-9CA0-AA6C2CA43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AE9F5-B278-4917-B003-3C19B5AF5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727D0-BC00-4ADC-BF29-F6A5BE01E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02154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高风险任务执行流程指导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高风险任务识别与评估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高风险任务执行计划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高风险任务执行过程监控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高风险任务执行结果评估与总结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高风险任务执行中的注意事项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通过明确高风险任务执行流程，减少不必要的环节和延误，提高任务执行效率。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提高任务执行效率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降低任务风险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3423" r="3342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对高风险任务进行规范化管理，有助于降低任务执行过程中的风险，保障人员和设备安全。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明确的任务执行流程有助于团队成员更好地协作，提高整体执行效率和质量。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可能导致人员伤亡、重大财产损失或环境破坏的任务。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涉及重大安全风险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需要高度专业技能和经验，且存在较高技术失败风险的任务。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技术难度高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需要在极短时间内完成，否则可能导致严重后果的任务。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时间紧迫性高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需要投入大量人力、物力、财力等资源，且一旦失败将造成巨大损失的任务。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资源投入大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高风险任务定义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高风险任务识别与评估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分析任务特性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根据任务的性质、复杂程度、涉及资源等因素，判断其是否属于高风险任务。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对任务执行过程中可能出现的风险进行预测和识别，如技术风险、资源风险、时间风险等。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参考历史数据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借鉴过往类似任务的执行情况和经验教训，辅助识别当前任务的风险点。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识别高风险任务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根据风险的性质、影响范围、发生概率等因素，制定科学合理的风险评估标准。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对识别出的风险进行量化评估，确定各风险点的等级和影响程度。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根据评估结果，将风险划分为不同等级，如高风险、中风险、低风险等。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评估风险等级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多方案备选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为应对可能出现的不同情况，制定多个备选方案，确保在风险发生时能够迅速响应。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在执行过程中不断总结经验教训，对策略进行持续改进和优化，提高应对风险的能力。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针对性策略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根据风险的性质和等级，制定相应的应对策略和措施，如技术攻关、资源调配、时间调整等。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制定风险应对策略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高风险任务执行计划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制定任务时间表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根据任务的紧急程度和重要性，制定详细的任务时间表，包括开始时间、结束时间和关键里程碑。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确定任务的具体目标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明确任务需要达到的预期结果，以及任务完成的标准。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分析任务风险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对任务执行过程中可能遇到的风险进行识别和分析，制定相应的应对措施。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明确任务目标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分解任务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将整体任务分解成若干个具体的子任务，每个子任务都应有明确的执行步骤和时间安排。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根据子任务的逻辑关系和执行顺序，制定详细的工作流程，确保任务的顺利推进。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配置必要资源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根据任务需要，提前配置必要的资源，如人力、物力、财力等，确保任务的顺利执行。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制定详细执行计划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分配人力资源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根据任务的性质和需要，合理分配人力资源，明确各个成员的职责和分工。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分配物力资源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根据任务需要，合理分配物力资源，如设备、材料等，确保任务的顺利进行。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明确责任人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指定任务的总负责人和各子任务的负责人，明确各自的责任和权利，确保任务的顺利推进和问题的及时解决。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分配资源及责任人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https://d.book118.com/706102154050010044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2024-09-12T14:14:56.318</cp:lastPrinted>
  <dcterms:created xsi:type="dcterms:W3CDTF">2024-09-12T06:14:56Z</dcterms:created>
  <dcterms:modified xsi:type="dcterms:W3CDTF">2024-09-12T06:14:58Z</dcterms:modified>
</cp:coreProperties>
</file>