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13FE7-3399-4DA6-BE23-63B41679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73BCD-6461-4917-ADF4-E02555F5F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9C7B0-44AF-45E7-AA2D-50B2AF22E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20FE1-2875-4DC6-B9B7-44607ED1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E2F9E-9CDD-4342-96D5-115275697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0CB64-7D43-464E-B85A-506A11B1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D75E9-87F6-4295-85C5-E9F59ABA8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61D68-C956-413B-BFC2-A1532FAA2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ACDB1-374F-4C95-BD16-F5E67438E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03559-D7FA-4B76-A381-4FDE4B74B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9BD72-4E1E-4F5F-B954-CE5F2221A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0224205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0267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急诊科QCC</a:t>
            </a: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减少急救药品物品损失率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急诊科急救药品物品损失现状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QCC小组成立与目标设定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效果评价与巩固措施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急诊科急救药品物品损失现状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459" r="10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根据历史数据统计，急诊科急救药品和物品的损失率普遍偏高，远超过正常水平。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高损失率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损失率在不同时间段和不同药品/物品之间存在一定的波动，缺乏稳定性。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统计数据不稳定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损失率统计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急救药品和物品的管理不当，例如过期、错误存储、盗窃等人为原因导致的损失。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管理漏洞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存储设备故障、冷链设备失效等技术性问题，导致药品品质受损或物品损坏。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缺乏完善的管理制度和流程，或者制度执行不严格，导致损失率上升。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损失原因分析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药品供应不足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财务负担增加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患者安全风险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对急诊科工作的影响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926" r="1992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高损失率可能导致急救药品供应不足，影响急诊科的日常救治工作。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频繁的药品和物品损失增加了医院的财务负担，浪费了有限的医疗资源。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管理人员需要不断处理损失问题，分散了精力，降低了工作效率。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损失的药品和物品可能导致救治过程中的中断或延误，增加了患者的安全风险。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QCC小组成立与目标设定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负责整体策划、组织、协调和指导。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542" r="19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协助组长工作，负责具体实施方案的制定和执行。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副组长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包括急诊科医护人员、药房管理人员等，负责各自部门的药品管理和损失数据统计。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QCC小组人员构成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在3个月内，将急救药品物品损失率降低20%。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在6个月内，将急救药品物品损失率降低至10%以下。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在1年内，建立完善的急救药品物品管理体系，实现持续降低损失率，提高资源利用效率。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77000"/>
                </a:lnSpc>
                <a:buFont typeface="Arial"/>
                <a:buChar char="•"/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收集急诊科、药房等相关部门的药品物品损失数据，进行统计分析，找出损失率高的药品物品和损失环节。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77000"/>
                </a:lnSpc>
                <a:buFont typeface="Arial"/>
                <a:buChar char="•"/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根据调查结果，制定针对性的改进措施，如加强药品库存管理、规范药品使用流程、提高医护人员药品管理意识等。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第一阶段（1个月）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进行现状调查，分析急救药品物品损失的主要原因，制定改进措施。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5833" b="25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实施改进措施，定期检查和评估执行效果。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第二阶段（2个月）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按照制定的改进措施，各部门协同执行，确保措施落地。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措施执行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定期对执行效果进行检查和评估，包括损失率的统计、医护人员药品管理意识的提升等，及时发现问题并进行调整。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https://d.book118.com/706102242050010043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2024-09-11T04:10:09.839</cp:lastPrinted>
  <dcterms:created xsi:type="dcterms:W3CDTF">2024-09-10T20:10:09Z</dcterms:created>
  <dcterms:modified xsi:type="dcterms:W3CDTF">2024-09-10T20:10:11Z</dcterms:modified>
</cp:coreProperties>
</file>