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70766-2462-47B0-8B52-EA5FD2CD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9A6E-241A-4385-9CBF-13B9E2D6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59A3-54A5-404C-83F5-7438A461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8A432-86EF-42EA-A09E-30B18338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12002-BB56-4781-BA9B-42A2E6D55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E027D-2C12-474C-8E68-CE157546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EC491-AC0B-416F-9510-0037DCB6E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39C87-56B2-4BB6-AEB3-1E9634F7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10AEA-18CB-44DF-9F5B-F8254540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8F52-1E41-47ED-93B2-6D5B1C420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D20D0-44CB-4A35-B262-01CA231C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301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设备与环境管理规定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确保网站建设的高效、规范和安全，提高网站质量和用户体验。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统一网站建设标准，规范开发流程，降低维护成本。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保障网站信息安全，防止数据泄露和黑客攻击。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适用于公司内部网站建设和管理。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涵盖网站规划、设计、开发、测试、上线和维护等全过程。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涉及网站内容管理、权限管理、安全管理和数据备份等方面的规定。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网站建设流程管理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通过与项目相关人员进行深入交流，了解项目背景、目标、功能需求等信息。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将调研结果整理成详细的需求文档，明确网站建设目标和功能要求。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需求文档编写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根据需求文档，进行网站界面设计，包括首页、栏目页、内容页等。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邀请相关人员对设计稿进行评审，提出修改意见，确保设计符合需求。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前端开发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根据设计稿，编写HTML、CSS、JavaScript等前端代码，实现网站界面效果。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后端开发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根据需求文档，进行后端开发，实现网站功能模块和数据交互。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对网站各项功能进行测试，确保功能正常、稳定。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对网站进行压力测试、负载测试等，确保网站在高并发情况下性能良好。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上线部署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将网站部署到服务器上，设置域名解析，确保网站能够正常访问。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定期对网站进行维护和更新，保证网站正常运行和数据安全。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上线与维护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内容管理规定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制定详细的内容审核流程，包括初审、复审和终审等环节，确保内容的质量和合规性。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73" r="125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27" r="51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明确内容审核的标准，包括文字表述、信息准确性、合规性等方面，确保内容的专业性和可靠性。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指定专业的审核人员进行内容审核，确保审核的专业性和公正性。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内容审核制度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制定定期的内容更新计划，确保网站内容的时效性和新鲜度。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更新频率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确定内容更新的频率，如每日、每周或每月等，确保网站内容的持续更新。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对更新的内容进行分类和规划，确保更新的内容符合网站的主题和定位。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内容更新制度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采取有效的防病毒和恶意软件措施，确保网站内容的纯净和安全。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防病毒和恶意软件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加强数据保护措施，防止用户数据泄露和被非法获取。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防止数据泄露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采取有效的防御措施，防止DDoS攻击对网站的影响和破坏。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防止DDoS攻击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内容安全防护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人员管理规定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https://d.book118.com/706103010015010100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2024-09-23T22:52:22.120</cp:lastPrinted>
  <dcterms:created xsi:type="dcterms:W3CDTF">2024-09-23T14:52:22Z</dcterms:created>
  <dcterms:modified xsi:type="dcterms:W3CDTF">2024-09-23T14:52:24Z</dcterms:modified>
</cp:coreProperties>
</file>