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65DA7-C707-4EEA-87EA-00808CCC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92B6-BA58-4C34-A304-4B86E33F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91A79-5C9B-4F9C-9202-89AAA9012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5882F-CFFF-4603-9EA8-1585B5C4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37670-2596-4B79-B04C-8FCB5036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2CA9B-FA7F-42B1-BCA1-AB7B52485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99303-A7C0-4FB2-98D9-CF439946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C69DB-57A1-4501-BCF6-F9D80CA96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B5481-043B-4EC8-8CAE-67D9512D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A13B3-FD78-4F09-9122-C81360BF8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0E488-1E12-4728-9400-1BD8BB3C9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3013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衰护理查房PPT\n## 1.肺衰概述及病因\n### 1.1肺衰的定义与分类\n### 1.2肺衰的发病机制\n### 1.3肺衰的常见病因\n## 2.肺衰的临床表现及诊断\n### 2.1肺衰的临床症状\n### 2.2肺衰的体征\n### 2.3肺衰的辅助检查与诊断\n## 3.肺衰的治疗与护理\n### 3.1肺衰的治疗方法\n### 3.2肺衰的护理措施\n### 3.3肺衰的康复治疗\n## 4.肺衰患者的心理护理\n### 4.1肺衰患者的心理特点\n### 4.2肺衰患者的心理护理方法\n### 4.3肺衰患者的心理支持\n## 5.肺衰护理查房案例分析\n### 5.1典型肺衰病例介绍\n### 5.2护理查房过程中的问题发现与解决\n### 5.3肺衰护理查房的经验与教训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肺衰护理查房PPT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肺衰概述及病因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肺衰的定义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肺功能严重障碍，导致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右心功能衰竭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常见的临床表现为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呼吸困难、发绀、水肿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肺衰的分类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根据发病时间：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急性肺衰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慢性肺衰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感染性肺衰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非感染性肺衰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（如肺栓塞、ARDS等）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根据病变部位：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弥漫性肺衰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局限性肺衰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肺衰的发病机制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肺衰的发病机制尚未完全明确，可能与以下因素有关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：感染、炎症介质等导致肺泡上皮细胞损伤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血管通透性增加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：炎症反应导致肺血管内皮细胞损伤，血浆渗出，形成肺水肿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气体交换障碍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：肺泡上皮细胞损伤，影响气体交换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神经-体液调节失衡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：缺氧、二氧化碳潴留等导致神经-体液调节失衡，加重肺衰</a:t>
            </a:r>
            <a:endParaRPr/>
          </a:p>
        </p:txBody>
      </p:sp>
      <p:cxnSp>
        <p:nvCxnSpPr>
          <p:cNvPr id="18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感染性肺衰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：如肺炎、金黄色葡萄球菌肺炎等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：如流感、SARS等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：如肺曲霉病、念珠菌肺炎等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非感染性肺衰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：如深静脉血栓、肺动脉血栓等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急性呼吸窘迫综合症（ARDS）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：如严重感染、创伤、休克等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慢性阻塞性肺疾病（COPD）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：如慢性支气管炎、肺气肿等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肺衰的常见病因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肺衰的临床表现及诊断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呼吸急促、气促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，严重时可出现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呼吸困难可因活动、情绪激动等因素加重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</p:txBody>
          </p:sp>
        </p:grpSp>
        <p:grpSp>
          <p:nvGrpSpPr>
            <p:cNvPr id="2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口唇、指甲发绀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，严重时可出现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全身发绀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发绀与缺氧程度有关</a:t>
                </a:r>
                <a:endParaRPr/>
              </a:p>
            </p:txBody>
          </p:sp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发绀</a:t>
                </a:r>
                <a:endParaRPr/>
              </a:p>
            </p:txBody>
          </p:sp>
        </p:grpSp>
        <p:grpSp>
          <p:nvGrpSpPr>
            <p:cNvPr id="2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下肢水肿、腹水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等，严重时可出现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水肿与右心功能衰竭有关</a:t>
                </a:r>
                <a:endParaRPr/>
              </a:p>
            </p:txBody>
          </p: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endParaRPr/>
              </a:p>
            </p:txBody>
          </p:sp>
        </p:grpSp>
      </p:grpSp>
      <p:pic>
        <p:nvPicPr>
          <p:cNvPr id="2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呼吸急促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呼吸频率＞24次/分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严重时可出现鼻翼扇动、三凹征等</a:t>
                </a:r>
                <a:endParaRPr/>
              </a:p>
            </p:txBody>
          </p:sp>
          <p:pic>
            <p:nvPicPr>
              <p:cNvPr id="23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心率增快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心率＞100次/分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可伴有心律失常，如房颤、室早等</a:t>
                </a:r>
                <a:endParaRPr/>
              </a:p>
            </p:txBody>
          </p:sp>
          <p:pic>
            <p:nvPicPr>
              <p:cNvPr id="23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收缩压＜90mmHg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可伴有低血压性休克</a:t>
                </a:r>
                <a:endParaRPr/>
              </a:p>
            </p:txBody>
          </p:sp>
          <p:pic>
            <p:nvPicPr>
              <p:cNvPr id="24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肺泡音减弱或消失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可伴有干、湿性啰音</a:t>
                </a:r>
                <a:endParaRPr/>
              </a:p>
            </p:txBody>
          </p:sp>
          <p:pic>
            <p:nvPicPr>
              <p:cNvPr id="24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胸部X光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：可见肺纹理增粗、肺透亮度降低等表现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胸部CT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：有助于进一步明确病变部位和程度</a:t>
                </a:r>
                <a:endParaRPr/>
              </a:p>
            </p:txBody>
          </p:sp>
        </p:grpSp>
        <p:grpSp>
          <p:nvGrpSpPr>
            <p:cNvPr id="25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生化检查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血气分析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：评估氧气和二氧化碳的交换情况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肝肾功能、电解质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：评估全身状况</a:t>
                </a:r>
                <a:endParaRPr/>
              </a:p>
            </p:txBody>
          </p:sp>
        </p:grpSp>
        <p:grpSp>
          <p:nvGrpSpPr>
            <p:cNvPr id="25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</p:txBody>
          </p:sp>
          <p:sp>
            <p:nvSpPr>
              <p:cNvPr id="26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可表现为心律失常、心肌缺血等表现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肺衰的辅助检查与诊断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肺衰的治疗与护理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：针对感染性肺衰的病因治疗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解痉平喘药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：如茶碱、β受体激动剂等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：如呋塞米、托拉米肽等，减轻水肿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正性肌力药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：如多巴胺、多巴酚丁胺等，改善右心功能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呼吸支持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：纠正低氧血症，提高氧分压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无创呼吸机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：适用于轻中度肺衰患者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有创呼吸机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：适用于重度肺衰患者，如ARDS等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：如呼吸肌训练、有氧运动等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：保证患者足够的能量摄入，促进恢复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肺衰的治疗方法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https://d.book118.com/706103013021010051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肺衰护理查房PPT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2024-09-16T18:49:52.816</cp:lastPrinted>
  <dcterms:created xsi:type="dcterms:W3CDTF">2024-09-16T10:49:52Z</dcterms:created>
  <dcterms:modified xsi:type="dcterms:W3CDTF">2024-09-16T10:49:54Z</dcterms:modified>
</cp:coreProperties>
</file>