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D00F0-C268-4B03-B823-BF9CDA75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B7AB7-6072-43BA-89B6-51A62DF13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C8110-33E4-48B6-92F3-42799B816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137A4-DC46-4A5E-A57B-17D07666A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7727B0-49F9-4E62-A319-DF19EF305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6C16B-C9F0-40BC-9957-A3B3EC037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49C0AF-B3A6-4425-9280-872627CA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40F1E-8203-4B2B-8DD6-97059C1F3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AF9FF-C58D-440D-AEFD-5469181D6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3A955-9DC9-4A6F-A235-B992BFF5A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0CD11-C9AA-4DEF-84DA-FE17C6E4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3015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肿瘤讲解PPT社区护理\n## 1.肿瘤的基本概念与分类\n### 1.1肿瘤的定义与发生原因\n### 1.2肿瘤的分类方法\n### 1.3肿瘤的良性与恶性鉴别\n## 2.肿瘤的诊断与治疗方法\n### 2.1肿瘤的诊断方法\n### 2.2肿瘤的治疗方法\n### 2.3肿瘤的综合治疗策略\n## 3.社区护理在肿瘤患者康复中的作用\n### 3.1社区护理的概念与特点\n### 3.2社区护理在肿瘤患者康复中的重要性\n### 3.3社区护理的实施方法与效果评估\n## 4.肿瘤患者的心理护理与社会支持\n### 4.1肿瘤患者的心理特点与心理需求\n### 4.2心理护理在肿瘤患者康复中的作用\n### 4.3社会支持在肿瘤患者康复中的重要性\n## 5.肿瘤患者的营养支持与生活方式调整\n### 5.1肿瘤患者的营养需求与评估方法\n### 5.2营养支持在肿瘤患者康复中的作用\n### 5.3肿瘤患者的生活方式调整与康复指导\n## 6.肿瘤患者的家庭护理与长期照护\n### 6.1肿瘤患者家庭护理的重要性与实施方法\n### 6.2肿瘤患者的长期照护需求与服务体系\n### 6.3家庭成员在肿瘤患者康复中的角色与责任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肿瘤讲解PPT社区护理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肿瘤的基本概念与分类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肿瘤是指由异常细胞增殖所形成的新生组织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这种增殖通常是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不受控制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周围正常组织，甚至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到身体其他部位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肿瘤的发生原因多种多样，包括：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：如遗传性肿瘤综合征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：如暴露于致癌物质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：如吸烟、饮酒、不健康饮食等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：如某些病毒可以导致肿瘤发生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肿瘤的定义与发生原因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2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根据组织来源分类：如上皮细胞肿瘤、间质细胞肿瘤等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根据肿瘤细胞类型分类：如淋巴瘤、白血病等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根据生长方式分类：如良性肿瘤、恶性肿瘤等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根据肿瘤的生物学行为分类：如低度恶性肿瘤、高度恶性肿瘤等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肿瘤的分类方法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肿瘤的良性与恶性鉴别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良性肿瘤：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边界清晰，与周围正常组织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细胞形态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，生长速度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不会扩散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到身体其他部位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恶性肿瘤：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边界模糊，与周围正常组织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侵犯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细胞形态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不规则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，生长速度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到身体其他部位，形成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转移灶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肿瘤的诊断与治疗方法</a:t>
            </a:r>
            <a:endParaRPr/>
          </a:p>
        </p:txBody>
      </p:sp>
      <p:sp>
        <p:nvSpPr>
          <p:cNvPr id="2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8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49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50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51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53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5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临床表现：根据患者的症状和体征进行初步判断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5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影像学检查：如X线、CT、MRI等，了解肿瘤的位置和大小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5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实验室检查：如血液检查、肿瘤标志物检测等，评估患者的身体状况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60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病理学检查：通过活检或手术切除组织进行病理学检查，确诊肿瘤类型和分期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肿瘤的诊断方法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肿瘤的治疗方法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65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：通过手术切除肿瘤组织，尽可能清除病灶</a:t>
                </a:r>
                <a:endParaRPr/>
              </a:p>
            </p:txBody>
          </p:sp>
          <p:cxnSp>
            <p:nvCxnSpPr>
              <p:cNvPr id="26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0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：利用高能射线破坏肿瘤细胞，减少复发和转移的风险</a:t>
                </a:r>
                <a:endParaRPr/>
              </a:p>
            </p:txBody>
          </p:sp>
        </p:grpSp>
        <p:grpSp>
          <p:nvGrpSpPr>
            <p:cNvPr id="275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：使用药物干扰肿瘤细胞的生长和分裂，抑制肿瘤发展</a:t>
                </a:r>
                <a:endParaRPr/>
              </a:p>
            </p:txBody>
          </p:sp>
        </p:grpSp>
        <p:grpSp>
          <p:nvGrpSpPr>
            <p:cNvPr id="280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3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：针对肿瘤细胞的特异性分子进行治疗，提高治疗效果</a:t>
                </a:r>
                <a:endParaRPr/>
              </a:p>
            </p:txBody>
          </p:sp>
        </p:grpSp>
        <p:grpSp>
          <p:nvGrpSpPr>
            <p:cNvPr id="285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8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：通过激活或增强患者的免疫系统，攻击肿瘤细胞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9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9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个体化治疗：根据患者的病情、肿瘤类型和分期，制定个性化的治疗方案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9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9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多学科协作：肿瘤科、外科、放射科、病理科等多学科专家共同讨论，制定最佳治疗方案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9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9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姑息治疗：对于晚期肿瘤患者，以缓解症状、提高生活质量为主要目标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肿瘤的综合治疗策略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社区护理在肿瘤患者康复中的作用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社区护理的概念与特点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社区护理是指在社区范围内，为患者提供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基本医疗护理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等服务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社区护理的特点：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：为患者提供长期的护理服务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综合性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：涵盖患者的生理、心理和社会需求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协调性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：与其他卫生服务机构协作，提供无缝隙服务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社区护理在肿瘤患者康复中的重要性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8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为肿瘤患者提供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的护理服务，降低复发和转移的风险</a:t>
                </a:r>
                <a:endParaRPr/>
              </a:p>
            </p:txBody>
          </p:sp>
          <p:cxnSp>
            <p:nvCxnSpPr>
              <p:cNvPr id="2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帮助肿瘤患者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，提高生活质量</a:t>
                </a:r>
                <a:endParaRPr/>
              </a:p>
            </p:txBody>
          </p:sp>
        </p:grpSp>
        <p:grpSp>
          <p:nvGrpSpPr>
            <p:cNvPr id="28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为肿瘤患者提供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，减轻焦虑和抑郁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社区护理的实施方法与效果评估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定期家访，了解患者病情和生活状况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提供健康教育，指导患者合理用药和生活方式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提供心理支持，帮助患者调整心态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效果评估：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通过问卷调查，了解患者的生活质量和心理状况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通过体检，评估患者的康复状况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https://d.book118.com/706103015021010051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肿瘤讲解PPT社区护理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2024-09-16T18:49:54.451</cp:lastPrinted>
  <dcterms:created xsi:type="dcterms:W3CDTF">2024-09-16T10:49:54Z</dcterms:created>
  <dcterms:modified xsi:type="dcterms:W3CDTF">2024-09-16T10:49:56Z</dcterms:modified>
</cp:coreProperties>
</file>