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1D37-D6C6-45BD-8B7F-4D10A274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B40C0-2388-4016-B8B3-B27B4780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DBDB-B69B-4F59-97D2-11010D54C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DDFE2-79C9-48DA-BCDC-2EE0C652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14CB7-DFA2-4176-B3DB-71951991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A86A4-0D35-42EF-BD3E-371D406D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C33C09-C50B-4E05-88A8-718EAF3FA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F5C93-3F0D-4EC3-85DA-C947A724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415EA-A0C2-4749-837C-3FA0CF50F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159AC-8AF5-4CE9-8E4C-4181B6107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590CF-8329-4743-ACAB-2F4D9574C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3133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针灸安全风险及预防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针灸安全培训内容与方法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详细描述针灸的定义、起源、发展历程以及其在医学史上的地位。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来调节气血、平衡阴阳，从而达到治疗疾病的目的。针灸起源于中国，已有数千年的历史，是中医的重要组成部分。在长期的医疗实践中，针灸逐渐发展完善，并传播到世界各地，为人类的健康做出了巨大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阐述针灸的治疗原理，以及其对人体的具体作用机制。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灸的原理基于经络学说，认为人体内部各脏腑器官通过经络相互联系，穴位是经络上的重要节点。通过刺激穴位，可以调节经络气血的运行，从而调整脏腑功能，达到治疗疾病的目的。针灸的作用机制包括改善局部血液循环、调节神经内分泌、提高机体免疫功能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列举针灸治疗的适应症和禁忌症，以及在针灸过程中需要注意的事项。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的适应症非常广泛，包括疼痛性疾病、神经系统疾病、消化系统疾病、呼吸系统疾病等。然而，对于一些特殊情况，如严重心脑血管疾病、凝血障碍等，针灸治疗需要特别谨慎或避免。在进行针灸治疗时，患者需要告知医生自己的身体状况和用药情况，以便医生判断是否适合进行针灸治疗。同时，患者在接受针灸治疗时也需要注意保持放松、避免剧烈运动等注意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选择合适的针具是针灸安全的前提，同时，针具的消毒也是防止感染的重要环节。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在选择针具时，应选用符合标准、质量可靠的针具，避免使用劣质或不合格的针具。同时，针具在使用前必须经过严格的消毒处理，可以采用高温、紫外线或化学消毒剂等方法进行消毒，确保针具无菌、安全。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针具的选择与消毒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规范的针灸操作流程是确保针灸安全的关键。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针灸操作前，应详细了解患者的病情、体质及过敏史等情况，确定合适的针灸方案。在操作过程中，应遵循无菌操作原则，保持环境清洁卫生，按照规定的步骤进行施针，确保准确、稳定。同时，在针灸过程中应注意观察患者的反应，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针灸的操作流程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掌握异常情况的应对措施是保障针灸安全的重要环节。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针灸过程中，如发现患者有异常反应，如晕针、过敏等，应立即停止针灸，采取相应的急救措施，如进行心肺复苏、使用抗过敏药物等。同时，应及时联系医生或拨打急救电话，将患者送往医院接受进一步治疗。此外，对于一些特殊人群，如孕妇、儿童、老年人等，应谨慎使用针灸治疗，避免造成不必要的伤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异常情况的应对措施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针灸安全风险及预防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针灸过程中，如果使用的针具未经过严格消毒，或者操作过程中违反无菌原则，就有可能导致感染。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为避免感染，针灸师必须严格遵守无菌操作规程，确保使用的针具经过高温、高压消毒，并在使用前保持干燥。同时，患者应避免在针灸前过度搔抓、清洗治疗部位，以减少感染的风险。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感染的风险及预防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晕针是指在针灸过程中，患者突然出现头晕、恶心、心慌等症状的现象。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为预防晕针，患者在接受针灸前应保持轻松的心态，避免空腹或过度疲劳。一旦出现晕针症状，应立即停止针灸，让患者平躺休息，并注意保暖。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晕针的风险及预防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晕针的风险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https://d.book118.com/706103133210010044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2024-09-13T06:46:00.175</cp:lastPrinted>
  <dcterms:created xsi:type="dcterms:W3CDTF">2024-09-12T22:46:00Z</dcterms:created>
  <dcterms:modified xsi:type="dcterms:W3CDTF">2024-09-12T22:46:01Z</dcterms:modified>
</cp:coreProperties>
</file>