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9144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96E651-284B-4098-B164-99F7AD2358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67DA0A-BD2C-493D-BBD2-7B1DC8DFDC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79213B-C965-49C2-867D-35F19297D4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9D4961-9A5C-4BF1-8FEB-900F7DB11F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F94E9DC-1561-4547-8F16-9F2A3713D4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7E2166A-7BD8-4050-8EAF-4B45DA7886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D04A5F1-8C30-4E0A-B8FF-F0F375A06C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25D91B-35B9-4F43-8CF2-149AE84961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2B2927-849F-4360-A885-DAB8AB3624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84D9ED-1682-42E8-A1C4-4AA4B51132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DAC034-9032-456F-88E8-9B94BFD2C6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>
  <p:cSld name="Title Slide">
    <p:spTree>
      <p:nvGrpSpPr>
        <p:cNvPr id="1" name=""/>
        <p:cNvGrpSpPr/>
        <p:nvPr/>
      </p:nvGrpSpPr>
      <p:grpSpPr/>
      <p:sp>
        <p:nvSpPr>
          <p:cNvPr id="74754" name=""/>
          <p:cNvSpPr/>
          <p:nvPr>
            <p:ph type="ctrTitle"/>
          </p:nvPr>
        </p:nvSpPr>
        <p:spPr>
          <a:xfrm>
            <a:off x="685800" y="1981200"/>
            <a:ext cx="7772400" cy="160020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 anchor="ctr" anchorCtr="0">
            <a:noAutofit/>
          </a:bodyPr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Arial"/>
                <a:ea typeface="宋体" pitchFamily="2" charset="-122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74755" name=""/>
          <p:cNvSpPr/>
          <p:nvPr>
            <p:ph type="subTitle" idx="1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 typeface="Wingdings" pitchFamily="2" charset="2"/>
              <a:buNone/>
              <a:defRPr kumimoji="0" lang="zh-CN" altLang="en-US" sz="32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Arial"/>
                <a:ea typeface="宋体" pitchFamily="2" charset="-122"/>
              </a:defRPr>
            </a:lvl1pPr>
            <a:lvl2pPr marL="45720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Arial"/>
                <a:ea typeface="宋体" pitchFamily="2" charset="-122"/>
              </a:defRPr>
            </a:lvl2pPr>
            <a:lvl3pPr marL="91440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 typeface="Wingdings" pitchFamily="2" charset="2"/>
              <a:buNone/>
              <a:defRPr kumimoji="0" lang="zh-CN" altLang="en-US" sz="24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Arial"/>
                <a:ea typeface="宋体" pitchFamily="2" charset="-122"/>
              </a:defRPr>
            </a:lvl3pPr>
            <a:lvl4pPr marL="137160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Arial"/>
                <a:ea typeface="宋体" pitchFamily="2" charset="-122"/>
              </a:defRPr>
            </a:lvl4pPr>
            <a:lvl5pPr marL="182880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 typeface="Wingdings" pitchFamily="2" charset="2"/>
              <a:buNone/>
              <a:defRPr kumimoji="0" lang="zh-CN" altLang="en-US" sz="20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Arial"/>
                <a:ea typeface="宋体" pitchFamily="2" charset="-122"/>
              </a:defRPr>
            </a:lvl5pPr>
          </a:lstStyle>
          <a:p>
            <a:pPr lvl="0"/>
            <a:r>
              <a:t>单击此处编辑母版副标题样式</a:t>
            </a:r>
          </a:p>
        </p:txBody>
      </p:sp>
      <p:sp>
        <p:nvSpPr>
          <p:cNvPr id="74756" name=""/>
          <p:cNvSpPr/>
          <p:nvPr>
            <p:ph type="dt" sz="quarter" idx="2"/>
          </p:nvPr>
        </p:nvSpPr>
        <p:spPr>
          <a:xfrm>
            <a:off x="304800" y="6245225"/>
            <a:ext cx="22860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b" anchorCtr="0"/>
          <a:lstStyle/>
          <a:p>
            <a:pPr lvl="0"/>
            <a:endParaRPr sz="1400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74757" name=""/>
          <p:cNvSpPr/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b" anchorCtr="0"/>
          <a:lstStyle/>
          <a:p>
            <a:pPr lvl="0" algn="ctr"/>
            <a:fld id="{6EA0E4B4-584B-4127-B93C-731E3CF9D803}" type="footer">
              <a:rPr sz="1400">
                <a:effectLst>
                  <a:outerShdw blurRad="38100" dist="38100" dir="2700000" algn="tl">
                    <a:schemeClr val="bg2"/>
                  </a:outerShdw>
                </a:effectLst>
              </a:rPr>
              <a:t/>
            </a:fld>
            <a:endParaRPr sz="1400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74758" name=""/>
          <p:cNvSpPr/>
          <p:nvPr>
            <p:ph type="sldNum" sz="quarter" idx="4"/>
          </p:nvPr>
        </p:nvSpPr>
        <p:spPr>
          <a:xfrm>
            <a:off x="6553200" y="6245225"/>
            <a:ext cx="22860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b" anchorCtr="0"/>
          <a:lstStyle/>
          <a:p>
            <a:pPr lvl="0" algn="r"/>
            <a:fld id="{4F0690DE-9917-4F2D-8C8E-CCCF6D5D6E7E}" type="slidenum">
              <a:rPr sz="1400">
                <a:effectLst>
                  <a:outerShdw blurRad="38100" dist="38100" dir="2700000" algn="tl">
                    <a:schemeClr val="bg2"/>
                  </a:outerShdw>
                </a:effectLst>
              </a:rPr>
              <a:t>*</a:t>
            </a:fld>
            <a:endParaRPr sz="1400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sz="1400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1C753603-F2CA-4E1E-8A5E-F2D47C630C37}" type="footer">
              <a:rPr sz="1400">
                <a:effectLst>
                  <a:outerShdw blurRad="38100" dist="38100" dir="2700000" algn="tl">
                    <a:schemeClr val="bg2"/>
                  </a:outerShdw>
                </a:effectLst>
              </a:rPr>
              <a:t/>
            </a:fld>
            <a:endParaRPr sz="1400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pPr lvl="0" algn="r"/>
            <a:fld id="{93AE1883-0942-4AA3-9DB2-9C7C3A0314B1}" type="slidenum">
              <a:rPr sz="1400">
                <a:effectLst>
                  <a:outerShdw blurRad="38100" dist="38100" dir="2700000" algn="tl">
                    <a:schemeClr val="bg2"/>
                  </a:outerShdw>
                </a:effectLst>
              </a:rPr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image" Target="../media/image1.jpeg" /><Relationship Id="rId4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3">
            <a:duotone>
              <a:schemeClr val="bg1"/>
              <a:srgbClr val="FFFFFF"/>
            </a:duotone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/>
      <p:sp>
        <p:nvSpPr>
          <p:cNvPr id="73730" name=""/>
          <p:cNvSpPr/>
          <p:nvPr>
            <p:ph type="title"/>
          </p:nvPr>
        </p:nvSpPr>
        <p:spPr>
          <a:xfrm>
            <a:off x="301625" y="228600"/>
            <a:ext cx="8510588" cy="13255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Arial"/>
                <a:ea typeface="宋体" pitchFamily="2" charset="-122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73731" name=""/>
          <p:cNvSpPr/>
          <p:nvPr>
            <p:ph type="body" idx="1"/>
          </p:nvPr>
        </p:nvSpPr>
        <p:spPr>
          <a:xfrm>
            <a:off x="301625" y="1676400"/>
            <a:ext cx="8540750" cy="44227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 typeface="Wingdings" pitchFamily="2" charset="2"/>
              <a:buChar char="§"/>
              <a:defRPr kumimoji="0" lang="zh-CN" altLang="en-US" sz="32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Arial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Arial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 typeface="Wingdings" pitchFamily="2" charset="2"/>
              <a:buChar char="§"/>
              <a:defRPr kumimoji="0" lang="zh-CN" altLang="en-US" sz="24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Arial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Arial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 typeface="Wingdings" pitchFamily="2" charset="2"/>
              <a:buChar char="§"/>
              <a:defRPr kumimoji="0" lang="zh-CN" altLang="en-US" sz="20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Arial"/>
                <a:ea typeface="宋体" pitchFamily="2" charset="-122"/>
              </a:defRPr>
            </a:lvl5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  <p:sp>
        <p:nvSpPr>
          <p:cNvPr id="73732" name=""/>
          <p:cNvSpPr/>
          <p:nvPr>
            <p:ph type="dt" sz="half" idx="2"/>
          </p:nvPr>
        </p:nvSpPr>
        <p:spPr>
          <a:xfrm>
            <a:off x="304800" y="6245225"/>
            <a:ext cx="22860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b" anchorCtr="0"/>
          <a:lstStyle>
            <a:defPPr marL="342900" indent="-342900" algn="l" rtl="0" eaLnBrk="1" hangingPunct="1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Char char="§"/>
              <a:defRPr kumimoji="0" lang="zh-CN" altLang="en-US" sz="2800" b="1">
                <a:solidFill>
                  <a:srgbClr val="FF33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ea typeface="华文隶书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endParaRPr sz="1400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73733" name=""/>
          <p:cNvSpPr/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b" anchorCtr="0"/>
          <a:lstStyle>
            <a:defPPr marL="342900" indent="-342900" algn="l" rtl="0" eaLnBrk="1" hangingPunct="1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Char char="§"/>
              <a:defRPr kumimoji="0" lang="zh-CN" altLang="en-US" sz="2800" b="1">
                <a:solidFill>
                  <a:srgbClr val="FF33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ea typeface="华文隶书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 algn="ctr"/>
            <a:fld id="{4B9A988D-91C7-4164-B343-726E306CAE14}" type="footer">
              <a:rPr sz="1400">
                <a:effectLst>
                  <a:outerShdw blurRad="38100" dist="38100" dir="2700000" algn="tl">
                    <a:schemeClr val="bg2"/>
                  </a:outerShdw>
                </a:effectLst>
              </a:rPr>
              <a:t/>
            </a:fld>
            <a:endParaRPr sz="1400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73734" name=""/>
          <p:cNvSpPr/>
          <p:nvPr>
            <p:ph type="sldNum" sz="quarter" idx="4"/>
          </p:nvPr>
        </p:nvSpPr>
        <p:spPr>
          <a:xfrm>
            <a:off x="6553200" y="6245225"/>
            <a:ext cx="22860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b" anchorCtr="0"/>
          <a:lstStyle>
            <a:defPPr marL="342900" indent="-342900" algn="l" rtl="0" eaLnBrk="1" hangingPunct="1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Char char="§"/>
              <a:defRPr kumimoji="0" lang="zh-CN" altLang="en-US" sz="2800" b="1">
                <a:solidFill>
                  <a:srgbClr val="FF33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ea typeface="华文隶书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 algn="r"/>
            <a:fld id="{9A61D83A-80B7-45DF-8AE8-E6286B621697}" type="slidenum">
              <a:rPr sz="1400">
                <a:effectLst>
                  <a:outerShdw blurRad="38100" dist="38100" dir="2700000" algn="tl">
                    <a:schemeClr val="bg2"/>
                  </a:outerShdw>
                </a:effectLst>
              </a:rPr>
              <a:t>*</a:t>
            </a:fld>
            <a:endParaRPr sz="1400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661" r:id="rId2"/>
  </p:sldLayoutIdLst>
  <p:transition/>
  <p:timing/>
  <p:hf sldNum="0" hdr="0" dt="0"/>
  <p:txStyles>
    <p:titleStyle>
      <a:lvl1pPr marL="0" indent="0" algn="ctr" defTabSz="914400" rtl="0" eaLnBrk="1" fontAlgn="base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400" b="0" i="0" u="none" baseline="0">
          <a:solidFill>
            <a:schemeClr val="tx2"/>
          </a:solidFill>
          <a:effectLst>
            <a:outerShdw blurRad="38100" dist="38100" dir="2700000" algn="tl">
              <a:schemeClr val="bg2"/>
            </a:outerShdw>
          </a:effectLst>
          <a:latin typeface="Arial"/>
          <a:ea typeface="宋体" pitchFamily="2" charset="-122"/>
        </a:defRPr>
      </a:lvl1pPr>
    </p:titleStyle>
    <p:bodyStyle>
      <a:lvl1pPr marL="342900" indent="-3429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Tx/>
        <a:buFont typeface="Wingdings" pitchFamily="2" charset="2"/>
        <a:buChar char="§"/>
        <a:defRPr kumimoji="0" sz="3200" b="0" i="0" u="none" baseline="0">
          <a:solidFill>
            <a:schemeClr val="tx1"/>
          </a:solidFill>
          <a:effectLst>
            <a:outerShdw blurRad="38100" dist="38100" dir="2700000" algn="tl">
              <a:schemeClr val="bg2"/>
            </a:outerShdw>
          </a:effectLst>
          <a:latin typeface="Arial"/>
          <a:ea typeface="宋体" pitchFamily="2" charset="-122"/>
        </a:defRPr>
      </a:lvl1pPr>
      <a:lvl2pPr marL="742950" indent="-28575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kumimoji="0" sz="2800" b="0" i="0" u="none" baseline="0">
          <a:solidFill>
            <a:schemeClr val="tx1"/>
          </a:solidFill>
          <a:effectLst>
            <a:outerShdw blurRad="38100" dist="38100" dir="2700000" algn="tl">
              <a:schemeClr val="bg2"/>
            </a:outerShdw>
          </a:effectLst>
          <a:latin typeface="Arial"/>
          <a:ea typeface="宋体" pitchFamily="2" charset="-122"/>
        </a:defRPr>
      </a:lvl2pPr>
      <a:lvl3pPr marL="11430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Tx/>
        <a:buFont typeface="Wingdings" pitchFamily="2" charset="2"/>
        <a:buChar char="§"/>
        <a:defRPr kumimoji="0" sz="2400" b="0" i="0" u="none" baseline="0">
          <a:solidFill>
            <a:schemeClr val="tx1"/>
          </a:solidFill>
          <a:effectLst>
            <a:outerShdw blurRad="38100" dist="38100" dir="2700000" algn="tl">
              <a:schemeClr val="bg2"/>
            </a:outerShdw>
          </a:effectLst>
          <a:latin typeface="Arial"/>
          <a:ea typeface="宋体" pitchFamily="2" charset="-122"/>
        </a:defRPr>
      </a:lvl3pPr>
      <a:lvl4pPr marL="16002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kumimoji="0" sz="2000" b="0" i="0" u="none" baseline="0">
          <a:solidFill>
            <a:schemeClr val="tx1"/>
          </a:solidFill>
          <a:effectLst>
            <a:outerShdw blurRad="38100" dist="38100" dir="2700000" algn="tl">
              <a:schemeClr val="bg2"/>
            </a:outerShdw>
          </a:effectLst>
          <a:latin typeface="Arial"/>
          <a:ea typeface="宋体" pitchFamily="2" charset="-122"/>
        </a:defRPr>
      </a:lvl4pPr>
      <a:lvl5pPr marL="20574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Tx/>
        <a:buFont typeface="Wingdings" pitchFamily="2" charset="2"/>
        <a:buChar char="§"/>
        <a:defRPr kumimoji="0" sz="2000" b="0" i="0" u="none" baseline="0">
          <a:solidFill>
            <a:schemeClr val="tx1"/>
          </a:solidFill>
          <a:effectLst>
            <a:outerShdw blurRad="38100" dist="38100" dir="2700000" algn="tl">
              <a:schemeClr val="bg2"/>
            </a:outerShdw>
          </a:effectLst>
          <a:latin typeface="Arial"/>
          <a:ea typeface="宋体" pitchFamily="2" charset="-122"/>
        </a:defRPr>
      </a:lvl5pPr>
    </p:bodyStyle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610322221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2882" name=""/>
          <p:cNvPicPr/>
          <p:nvPr/>
        </p:nvPicPr>
        <p:blipFill>
          <a:blip r:embed="rId2"/>
          <a:stretch>
            <a:fillRect/>
          </a:stretch>
        </p:blipFill>
        <p:spPr>
          <a:xfrm>
            <a:off x="827088" y="549275"/>
            <a:ext cx="7561262" cy="5472112"/>
          </a:xfrm>
          <a:prstGeom prst="rect">
            <a:avLst/>
          </a:prstGeom>
          <a:noFill/>
          <a:ln>
            <a:noFill/>
            <a:miter lim="800000"/>
          </a:ln>
          <a:effectLst/>
        </p:spPr>
      </p:pic>
      <p:sp>
        <p:nvSpPr>
          <p:cNvPr id="122883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sz="1400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122884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CCDD1D23-822F-40FA-9909-523B8DE6A6D7}" type="footer">
              <a:rPr sz="1400">
                <a:effectLst>
                  <a:outerShdw blurRad="38100" dist="38100" dir="2700000" algn="tl">
                    <a:schemeClr val="bg2"/>
                  </a:outerShdw>
                </a:effectLst>
              </a:rPr>
              <a:t/>
            </a:fld>
            <a:endParaRPr sz="1400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122885" name="TextBox 122884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marL="342900" indent="-342900" algn="l" rtl="0" eaLnBrk="1" hangingPunct="1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Char char="§"/>
              <a:defRPr kumimoji="0" lang="zh-CN" altLang="en-US" sz="2800" b="1">
                <a:solidFill>
                  <a:srgbClr val="FF33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ea typeface="华文隶书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王治国水土流失调查监测技术共20页，您现在浏览的是第1页!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67" name=""/>
          <p:cNvSpPr/>
          <p:nvPr/>
        </p:nvSpPr>
        <p:spPr>
          <a:xfrm>
            <a:off x="1403350" y="549275"/>
            <a:ext cx="6769100" cy="1008062"/>
          </a:xfrm>
          <a:prstGeom prst="rect">
            <a:avLst/>
          </a:prstGeom>
          <a:solidFill>
            <a:srgbClr val="008000"/>
          </a:solidFill>
          <a:ln>
            <a:solidFill>
              <a:srgbClr val="FFCC99"/>
            </a:solidFill>
            <a:miter lim="800000"/>
          </a:ln>
          <a:effectLst/>
        </p:spPr>
        <p:txBody>
          <a:bodyPr wrap="none" anchor="ctr" anchorCtr="0">
            <a:noAutofit/>
          </a:bodyPr>
          <a:lstStyle>
            <a:defPPr marL="342900" indent="-342900" algn="l" rtl="0" eaLnBrk="1" hangingPunct="1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Char char="§"/>
              <a:defRPr kumimoji="0" lang="zh-CN" altLang="en-US" sz="2800" b="1">
                <a:solidFill>
                  <a:srgbClr val="FF33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ea typeface="华文隶书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marL="342900" lvl="0" indent="-342900" algn="ctr">
              <a:spcBef>
                <a:spcPct val="20000"/>
              </a:spcBef>
              <a:buClr>
                <a:schemeClr val="hlink"/>
              </a:buClr>
              <a:buFont typeface="Wingdings" pitchFamily="2" charset="2"/>
            </a:pPr>
            <a:r>
              <a:rPr sz="4000" b="1">
                <a:solidFill>
                  <a:srgbClr val="FF33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ea typeface="华文新魏" pitchFamily="2" charset="-122"/>
              </a:rPr>
              <a:t>3.4.2重力侵蚀与泥石流调查 </a:t>
            </a:r>
            <a:endParaRPr sz="4000" b="1">
              <a:solidFill>
                <a:srgbClr val="FF3300"/>
              </a:solidFill>
              <a:effectLst>
                <a:outerShdw blurRad="38100" dist="38100" dir="2700000" algn="tl">
                  <a:schemeClr val="bg2"/>
                </a:outerShdw>
              </a:effectLst>
              <a:ea typeface="华文新魏" pitchFamily="2" charset="-122"/>
            </a:endParaRPr>
          </a:p>
        </p:txBody>
      </p:sp>
      <p:sp>
        <p:nvSpPr>
          <p:cNvPr id="92168" name=""/>
          <p:cNvSpPr/>
          <p:nvPr/>
        </p:nvSpPr>
        <p:spPr>
          <a:xfrm>
            <a:off x="971550" y="2708275"/>
            <a:ext cx="1657350" cy="2520950"/>
          </a:xfrm>
          <a:prstGeom prst="rect">
            <a:avLst/>
          </a:prstGeom>
          <a:solidFill>
            <a:srgbClr val="008000"/>
          </a:solidFill>
          <a:ln>
            <a:solidFill>
              <a:srgbClr val="FFCC99"/>
            </a:solidFill>
            <a:miter lim="800000"/>
          </a:ln>
          <a:effectLst/>
        </p:spPr>
        <p:txBody>
          <a:bodyPr wrap="none" anchor="ctr" anchorCtr="0">
            <a:noAutofit/>
          </a:bodyPr>
          <a:lstStyle>
            <a:defPPr marL="342900" indent="-342900" algn="l" rtl="0" eaLnBrk="1" hangingPunct="1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Char char="§"/>
              <a:defRPr kumimoji="0" lang="zh-CN" altLang="en-US" sz="2800" b="1">
                <a:solidFill>
                  <a:srgbClr val="FF33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ea typeface="华文隶书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marL="342900" lvl="0" indent="-342900" algn="ctr">
              <a:spcBef>
                <a:spcPct val="20000"/>
              </a:spcBef>
              <a:buClr>
                <a:schemeClr val="hlink"/>
              </a:buClr>
              <a:buFont typeface="Wingdings" pitchFamily="2" charset="2"/>
            </a:pPr>
            <a:r>
              <a:rPr sz="4400" b="1">
                <a:solidFill>
                  <a:srgbClr val="FF3300"/>
                </a:solidFill>
                <a:effectLst>
                  <a:outerShdw blurRad="38100" dist="38100" dir="2700000" algn="tl">
                    <a:schemeClr val="bg2"/>
                  </a:outerShdw>
                </a:effectLst>
              </a:rPr>
              <a:t>崩</a:t>
            </a:r>
            <a:endParaRPr sz="4400" b="1">
              <a:solidFill>
                <a:srgbClr val="FF3300"/>
              </a:solidFill>
              <a:effectLst>
                <a:outerShdw blurRad="38100" dist="38100" dir="2700000" algn="tl">
                  <a:schemeClr val="bg2"/>
                </a:outerShdw>
              </a:effectLst>
            </a:endParaRPr>
          </a:p>
          <a:p>
            <a:pPr marL="342900" lvl="0" indent="-342900" algn="ctr">
              <a:spcBef>
                <a:spcPct val="20000"/>
              </a:spcBef>
              <a:buClr>
                <a:schemeClr val="hlink"/>
              </a:buClr>
              <a:buFont typeface="Wingdings" pitchFamily="2" charset="2"/>
            </a:pPr>
            <a:r>
              <a:rPr sz="4400" b="1">
                <a:solidFill>
                  <a:srgbClr val="FF3300"/>
                </a:solidFill>
                <a:effectLst>
                  <a:outerShdw blurRad="38100" dist="38100" dir="2700000" algn="tl">
                    <a:schemeClr val="bg2"/>
                  </a:outerShdw>
                </a:effectLst>
              </a:rPr>
              <a:t>塌</a:t>
            </a:r>
            <a:endParaRPr sz="4400" b="1">
              <a:solidFill>
                <a:srgbClr val="FF3300"/>
              </a:solidFill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92169" name=""/>
          <p:cNvSpPr/>
          <p:nvPr/>
        </p:nvSpPr>
        <p:spPr>
          <a:xfrm>
            <a:off x="3851275" y="2565400"/>
            <a:ext cx="1657350" cy="2592388"/>
          </a:xfrm>
          <a:prstGeom prst="rect">
            <a:avLst/>
          </a:prstGeom>
          <a:solidFill>
            <a:srgbClr val="008000"/>
          </a:solidFill>
          <a:ln>
            <a:solidFill>
              <a:srgbClr val="FFCC99"/>
            </a:solidFill>
            <a:miter lim="800000"/>
          </a:ln>
          <a:effectLst/>
        </p:spPr>
        <p:txBody>
          <a:bodyPr wrap="none" anchor="ctr" anchorCtr="0">
            <a:noAutofit/>
          </a:bodyPr>
          <a:lstStyle>
            <a:defPPr marL="342900" indent="-342900" algn="l" rtl="0" eaLnBrk="1" hangingPunct="1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Char char="§"/>
              <a:defRPr kumimoji="0" lang="zh-CN" altLang="en-US" sz="2800" b="1">
                <a:solidFill>
                  <a:srgbClr val="FF33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ea typeface="华文隶书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marL="342900" lvl="0" indent="-342900" algn="ctr">
              <a:spcBef>
                <a:spcPct val="20000"/>
              </a:spcBef>
              <a:buClr>
                <a:schemeClr val="hlink"/>
              </a:buClr>
              <a:buFont typeface="Wingdings" pitchFamily="2" charset="2"/>
            </a:pPr>
            <a:r>
              <a:rPr sz="4400" b="1">
                <a:solidFill>
                  <a:srgbClr val="FF3300"/>
                </a:solidFill>
                <a:effectLst>
                  <a:outerShdw blurRad="38100" dist="38100" dir="2700000" algn="tl">
                    <a:schemeClr val="bg2"/>
                  </a:outerShdw>
                </a:effectLst>
              </a:rPr>
              <a:t>滑</a:t>
            </a:r>
            <a:endParaRPr sz="4400" b="1">
              <a:solidFill>
                <a:srgbClr val="FF3300"/>
              </a:solidFill>
              <a:effectLst>
                <a:outerShdw blurRad="38100" dist="38100" dir="2700000" algn="tl">
                  <a:schemeClr val="bg2"/>
                </a:outerShdw>
              </a:effectLst>
            </a:endParaRPr>
          </a:p>
          <a:p>
            <a:pPr marL="342900" lvl="0" indent="-342900" algn="ctr">
              <a:spcBef>
                <a:spcPct val="20000"/>
              </a:spcBef>
              <a:buClr>
                <a:schemeClr val="hlink"/>
              </a:buClr>
              <a:buFont typeface="Wingdings" pitchFamily="2" charset="2"/>
            </a:pPr>
            <a:r>
              <a:rPr sz="4400" b="1">
                <a:solidFill>
                  <a:srgbClr val="FF3300"/>
                </a:solidFill>
                <a:effectLst>
                  <a:outerShdw blurRad="38100" dist="38100" dir="2700000" algn="tl">
                    <a:schemeClr val="bg2"/>
                  </a:outerShdw>
                </a:effectLst>
              </a:rPr>
              <a:t>坡</a:t>
            </a:r>
            <a:endParaRPr sz="4400" b="1">
              <a:solidFill>
                <a:srgbClr val="FF3300"/>
              </a:solidFill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92170" name=""/>
          <p:cNvSpPr/>
          <p:nvPr/>
        </p:nvSpPr>
        <p:spPr>
          <a:xfrm>
            <a:off x="6659562" y="2636838"/>
            <a:ext cx="1441450" cy="2520950"/>
          </a:xfrm>
          <a:prstGeom prst="rect">
            <a:avLst/>
          </a:prstGeom>
          <a:solidFill>
            <a:srgbClr val="008000"/>
          </a:solidFill>
          <a:ln>
            <a:solidFill>
              <a:srgbClr val="FFCC99"/>
            </a:solidFill>
            <a:miter lim="800000"/>
          </a:ln>
          <a:effectLst/>
        </p:spPr>
        <p:txBody>
          <a:bodyPr wrap="none" anchor="ctr" anchorCtr="0">
            <a:noAutofit/>
          </a:bodyPr>
          <a:lstStyle>
            <a:defPPr marL="342900" indent="-342900" algn="l" rtl="0" eaLnBrk="1" hangingPunct="1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Char char="§"/>
              <a:defRPr kumimoji="0" lang="zh-CN" altLang="en-US" sz="2800" b="1">
                <a:solidFill>
                  <a:srgbClr val="FF33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ea typeface="华文隶书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marL="342900" lvl="0" indent="-342900" algn="ctr">
              <a:spcBef>
                <a:spcPct val="20000"/>
              </a:spcBef>
              <a:buClr>
                <a:schemeClr val="hlink"/>
              </a:buClr>
              <a:buFont typeface="Wingdings" pitchFamily="2" charset="2"/>
            </a:pPr>
            <a:r>
              <a:rPr sz="4400" b="1">
                <a:solidFill>
                  <a:srgbClr val="FF3300"/>
                </a:solidFill>
                <a:effectLst>
                  <a:outerShdw blurRad="38100" dist="38100" dir="2700000" algn="tl">
                    <a:schemeClr val="bg2"/>
                  </a:outerShdw>
                </a:effectLst>
              </a:rPr>
              <a:t>泥</a:t>
            </a:r>
            <a:endParaRPr sz="4400" b="1">
              <a:solidFill>
                <a:srgbClr val="FF3300"/>
              </a:solidFill>
              <a:effectLst>
                <a:outerShdw blurRad="38100" dist="38100" dir="2700000" algn="tl">
                  <a:schemeClr val="bg2"/>
                </a:outerShdw>
              </a:effectLst>
            </a:endParaRPr>
          </a:p>
          <a:p>
            <a:pPr marL="342900" lvl="0" indent="-342900" algn="ctr">
              <a:spcBef>
                <a:spcPct val="20000"/>
              </a:spcBef>
              <a:buClr>
                <a:schemeClr val="hlink"/>
              </a:buClr>
              <a:buFont typeface="Wingdings" pitchFamily="2" charset="2"/>
            </a:pPr>
            <a:r>
              <a:rPr sz="4400" b="1">
                <a:solidFill>
                  <a:srgbClr val="FF3300"/>
                </a:solidFill>
                <a:effectLst>
                  <a:outerShdw blurRad="38100" dist="38100" dir="2700000" algn="tl">
                    <a:schemeClr val="bg2"/>
                  </a:outerShdw>
                </a:effectLst>
              </a:rPr>
              <a:t>石</a:t>
            </a:r>
            <a:endParaRPr sz="4400" b="1">
              <a:solidFill>
                <a:srgbClr val="FF3300"/>
              </a:solidFill>
              <a:effectLst>
                <a:outerShdw blurRad="38100" dist="38100" dir="2700000" algn="tl">
                  <a:schemeClr val="bg2"/>
                </a:outerShdw>
              </a:effectLst>
            </a:endParaRPr>
          </a:p>
          <a:p>
            <a:pPr marL="342900" lvl="0" indent="-342900" algn="ctr">
              <a:spcBef>
                <a:spcPct val="20000"/>
              </a:spcBef>
              <a:buClr>
                <a:schemeClr val="hlink"/>
              </a:buClr>
              <a:buFont typeface="Wingdings" pitchFamily="2" charset="2"/>
            </a:pPr>
            <a:r>
              <a:rPr sz="4400" b="1">
                <a:solidFill>
                  <a:srgbClr val="FF3300"/>
                </a:solidFill>
                <a:effectLst>
                  <a:outerShdw blurRad="38100" dist="38100" dir="2700000" algn="tl">
                    <a:schemeClr val="bg2"/>
                  </a:outerShdw>
                </a:effectLst>
              </a:rPr>
              <a:t>流</a:t>
            </a:r>
            <a:endParaRPr sz="4400" b="1">
              <a:solidFill>
                <a:srgbClr val="FF3300"/>
              </a:solidFill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92171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sz="1400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92172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AE4471BE-0ABD-4279-A180-F676BD128166}" type="footer">
              <a:rPr sz="1400">
                <a:effectLst>
                  <a:outerShdw blurRad="38100" dist="38100" dir="2700000" algn="tl">
                    <a:schemeClr val="bg2"/>
                  </a:outerShdw>
                </a:effectLst>
              </a:rPr>
              <a:t/>
            </a:fld>
            <a:endParaRPr sz="1400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92173" name="TextBox 92172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marL="342900" indent="-342900" algn="l" rtl="0" eaLnBrk="1" hangingPunct="1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Char char="§"/>
              <a:defRPr kumimoji="0" lang="zh-CN" altLang="en-US" sz="2800" b="1">
                <a:solidFill>
                  <a:srgbClr val="FF33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ea typeface="华文隶书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王治国水土流失调查监测技术共20页，您现在浏览的是第2页!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188" name=""/>
          <p:cNvSpPr/>
          <p:nvPr/>
        </p:nvSpPr>
        <p:spPr>
          <a:xfrm>
            <a:off x="2916238" y="692150"/>
            <a:ext cx="3671888" cy="1223962"/>
          </a:xfrm>
          <a:prstGeom prst="rect">
            <a:avLst/>
          </a:prstGeom>
          <a:solidFill>
            <a:srgbClr val="008000"/>
          </a:solidFill>
          <a:ln>
            <a:solidFill>
              <a:srgbClr val="FFCC99"/>
            </a:solidFill>
            <a:miter lim="800000"/>
          </a:ln>
          <a:effectLst/>
        </p:spPr>
        <p:txBody>
          <a:bodyPr wrap="none" anchor="ctr" anchorCtr="0">
            <a:noAutofit/>
          </a:bodyPr>
          <a:lstStyle>
            <a:defPPr marL="342900" indent="-342900" algn="l" rtl="0" eaLnBrk="1" hangingPunct="1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Char char="§"/>
              <a:defRPr kumimoji="0" lang="zh-CN" altLang="en-US" sz="2800" b="1">
                <a:solidFill>
                  <a:srgbClr val="FF33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ea typeface="华文隶书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marL="342900" lvl="0" indent="-342900" algn="ctr">
              <a:spcBef>
                <a:spcPct val="20000"/>
              </a:spcBef>
              <a:buClr>
                <a:schemeClr val="hlink"/>
              </a:buClr>
              <a:buFont typeface="Wingdings" pitchFamily="2" charset="2"/>
            </a:pPr>
            <a:r>
              <a:rPr sz="4400" b="1">
                <a:solidFill>
                  <a:srgbClr val="FF33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方正舒体" pitchFamily="2" charset="-122"/>
                <a:ea typeface="方正舒体" pitchFamily="2" charset="-122"/>
              </a:rPr>
              <a:t>崩  塌</a:t>
            </a:r>
            <a:endParaRPr sz="4400" b="1">
              <a:solidFill>
                <a:srgbClr val="FF3300"/>
              </a:solidFill>
              <a:effectLst>
                <a:outerShdw blurRad="38100" dist="38100" dir="2700000" algn="tl">
                  <a:schemeClr val="bg2"/>
                </a:outerShdw>
              </a:effectLst>
              <a:latin typeface="方正舒体" pitchFamily="2" charset="-122"/>
              <a:ea typeface="方正舒体" pitchFamily="2" charset="-122"/>
            </a:endParaRPr>
          </a:p>
        </p:txBody>
      </p:sp>
      <p:sp>
        <p:nvSpPr>
          <p:cNvPr id="93189" name=""/>
          <p:cNvSpPr/>
          <p:nvPr/>
        </p:nvSpPr>
        <p:spPr>
          <a:xfrm>
            <a:off x="971550" y="2205038"/>
            <a:ext cx="1152525" cy="2376488"/>
          </a:xfrm>
          <a:prstGeom prst="rect">
            <a:avLst/>
          </a:prstGeom>
          <a:solidFill>
            <a:srgbClr val="008000"/>
          </a:solidFill>
          <a:ln>
            <a:solidFill>
              <a:srgbClr val="FFCC99"/>
            </a:solidFill>
            <a:miter lim="800000"/>
          </a:ln>
          <a:effectLst/>
        </p:spPr>
        <p:txBody>
          <a:bodyPr wrap="none" anchor="ctr" anchorCtr="0">
            <a:noAutofit/>
          </a:bodyPr>
          <a:lstStyle>
            <a:defPPr marL="342900" indent="-342900" algn="l" rtl="0" eaLnBrk="1" hangingPunct="1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Char char="§"/>
              <a:defRPr kumimoji="0" lang="zh-CN" altLang="en-US" sz="2800" b="1">
                <a:solidFill>
                  <a:srgbClr val="FF33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ea typeface="华文隶书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marL="342900" lvl="0" indent="-342900" algn="ctr">
              <a:spcBef>
                <a:spcPct val="20000"/>
              </a:spcBef>
              <a:buClr>
                <a:schemeClr val="hlink"/>
              </a:buClr>
              <a:buFont typeface="Wingdings" pitchFamily="2" charset="2"/>
            </a:pPr>
            <a:r>
              <a:rPr sz="2800" b="1">
                <a:solidFill>
                  <a:srgbClr val="FF3300"/>
                </a:solidFill>
                <a:effectLst>
                  <a:outerShdw blurRad="38100" dist="38100" dir="2700000" algn="tl">
                    <a:schemeClr val="bg2"/>
                  </a:outerShdw>
                </a:effectLst>
              </a:rPr>
              <a:t>岩性</a:t>
            </a:r>
            <a:endParaRPr sz="2800" b="1">
              <a:solidFill>
                <a:srgbClr val="FF3300"/>
              </a:solidFill>
              <a:effectLst>
                <a:outerShdw blurRad="38100" dist="38100" dir="2700000" algn="tl">
                  <a:schemeClr val="bg2"/>
                </a:outerShdw>
              </a:effectLst>
            </a:endParaRPr>
          </a:p>
          <a:p>
            <a:pPr marL="342900" lvl="0" indent="-342900" algn="ctr">
              <a:spcBef>
                <a:spcPct val="20000"/>
              </a:spcBef>
              <a:buClr>
                <a:schemeClr val="hlink"/>
              </a:buClr>
              <a:buFont typeface="Wingdings" pitchFamily="2" charset="2"/>
            </a:pPr>
            <a:r>
              <a:rPr sz="2800" b="1">
                <a:solidFill>
                  <a:srgbClr val="FF3300"/>
                </a:solidFill>
                <a:effectLst>
                  <a:outerShdw blurRad="38100" dist="38100" dir="2700000" algn="tl">
                    <a:schemeClr val="bg2"/>
                  </a:outerShdw>
                </a:effectLst>
              </a:rPr>
              <a:t>及风化</a:t>
            </a:r>
            <a:endParaRPr sz="2800" b="1">
              <a:solidFill>
                <a:srgbClr val="FF3300"/>
              </a:solidFill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93190" name=""/>
          <p:cNvSpPr/>
          <p:nvPr/>
        </p:nvSpPr>
        <p:spPr>
          <a:xfrm>
            <a:off x="2484438" y="2205038"/>
            <a:ext cx="1152525" cy="2376488"/>
          </a:xfrm>
          <a:prstGeom prst="rect">
            <a:avLst/>
          </a:prstGeom>
          <a:solidFill>
            <a:srgbClr val="008000"/>
          </a:solidFill>
          <a:ln>
            <a:solidFill>
              <a:srgbClr val="FFCC99"/>
            </a:solidFill>
            <a:miter lim="800000"/>
          </a:ln>
          <a:effectLst/>
        </p:spPr>
        <p:txBody>
          <a:bodyPr wrap="none" anchor="ctr" anchorCtr="0">
            <a:noAutofit/>
          </a:bodyPr>
          <a:lstStyle>
            <a:defPPr marL="342900" indent="-342900" algn="l" rtl="0" eaLnBrk="1" hangingPunct="1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Char char="§"/>
              <a:defRPr kumimoji="0" lang="zh-CN" altLang="en-US" sz="2800" b="1">
                <a:solidFill>
                  <a:srgbClr val="FF33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ea typeface="华文隶书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marL="342900" lvl="0" indent="-342900" algn="ctr">
              <a:spcBef>
                <a:spcPct val="20000"/>
              </a:spcBef>
              <a:buClr>
                <a:schemeClr val="hlink"/>
              </a:buClr>
              <a:buFont typeface="Wingdings" pitchFamily="2" charset="2"/>
            </a:pPr>
            <a:r>
              <a:rPr sz="2800" b="1">
                <a:solidFill>
                  <a:srgbClr val="FF3300"/>
                </a:solidFill>
                <a:effectLst>
                  <a:outerShdw blurRad="38100" dist="38100" dir="2700000" algn="tl">
                    <a:schemeClr val="bg2"/>
                  </a:outerShdw>
                </a:effectLst>
              </a:rPr>
              <a:t>崩落</a:t>
            </a:r>
            <a:endParaRPr sz="2800" b="1">
              <a:solidFill>
                <a:srgbClr val="FF3300"/>
              </a:solidFill>
              <a:effectLst>
                <a:outerShdw blurRad="38100" dist="38100" dir="2700000" algn="tl">
                  <a:schemeClr val="bg2"/>
                </a:outerShdw>
              </a:effectLst>
            </a:endParaRPr>
          </a:p>
          <a:p>
            <a:pPr marL="342900" lvl="0" indent="-342900" algn="ctr">
              <a:spcBef>
                <a:spcPct val="20000"/>
              </a:spcBef>
              <a:buClr>
                <a:schemeClr val="hlink"/>
              </a:buClr>
              <a:buFont typeface="Wingdings" pitchFamily="2" charset="2"/>
            </a:pPr>
            <a:r>
              <a:rPr sz="2800" b="1">
                <a:solidFill>
                  <a:srgbClr val="FF3300"/>
                </a:solidFill>
                <a:effectLst>
                  <a:outerShdw blurRad="38100" dist="38100" dir="2700000" algn="tl">
                    <a:schemeClr val="bg2"/>
                  </a:outerShdw>
                </a:effectLst>
              </a:rPr>
              <a:t>面植被</a:t>
            </a:r>
            <a:endParaRPr sz="2800" b="1">
              <a:solidFill>
                <a:srgbClr val="FF3300"/>
              </a:solidFill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93191" name=""/>
          <p:cNvSpPr/>
          <p:nvPr/>
        </p:nvSpPr>
        <p:spPr>
          <a:xfrm>
            <a:off x="3995738" y="2205038"/>
            <a:ext cx="1152525" cy="2376488"/>
          </a:xfrm>
          <a:prstGeom prst="rect">
            <a:avLst/>
          </a:prstGeom>
          <a:solidFill>
            <a:srgbClr val="008000"/>
          </a:solidFill>
          <a:ln>
            <a:solidFill>
              <a:srgbClr val="FFCC99"/>
            </a:solidFill>
            <a:miter lim="800000"/>
          </a:ln>
          <a:effectLst/>
        </p:spPr>
        <p:txBody>
          <a:bodyPr wrap="none" anchor="ctr" anchorCtr="0">
            <a:noAutofit/>
          </a:bodyPr>
          <a:lstStyle>
            <a:defPPr marL="342900" indent="-342900" algn="l" rtl="0" eaLnBrk="1" hangingPunct="1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Char char="§"/>
              <a:defRPr kumimoji="0" lang="zh-CN" altLang="en-US" sz="2800" b="1">
                <a:solidFill>
                  <a:srgbClr val="FF33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ea typeface="华文隶书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marL="342900" lvl="0" indent="-342900" algn="ctr">
              <a:spcBef>
                <a:spcPct val="20000"/>
              </a:spcBef>
              <a:buClr>
                <a:schemeClr val="hlink"/>
              </a:buClr>
              <a:buFont typeface="Wingdings" pitchFamily="2" charset="2"/>
            </a:pPr>
            <a:r>
              <a:rPr sz="2800" b="1">
                <a:solidFill>
                  <a:srgbClr val="FF3300"/>
                </a:solidFill>
                <a:effectLst>
                  <a:outerShdw blurRad="38100" dist="38100" dir="2700000" algn="tl">
                    <a:schemeClr val="bg2"/>
                  </a:outerShdw>
                </a:effectLst>
              </a:rPr>
              <a:t>崩</a:t>
            </a:r>
            <a:endParaRPr sz="2800" b="1">
              <a:solidFill>
                <a:srgbClr val="FF3300"/>
              </a:solidFill>
              <a:effectLst>
                <a:outerShdw blurRad="38100" dist="38100" dir="2700000" algn="tl">
                  <a:schemeClr val="bg2"/>
                </a:outerShdw>
              </a:effectLst>
            </a:endParaRPr>
          </a:p>
          <a:p>
            <a:pPr marL="342900" lvl="0" indent="-342900" algn="ctr">
              <a:spcBef>
                <a:spcPct val="20000"/>
              </a:spcBef>
              <a:buClr>
                <a:schemeClr val="hlink"/>
              </a:buClr>
              <a:buFont typeface="Wingdings" pitchFamily="2" charset="2"/>
            </a:pPr>
            <a:r>
              <a:rPr sz="2800" b="1">
                <a:solidFill>
                  <a:srgbClr val="FF3300"/>
                </a:solidFill>
                <a:effectLst>
                  <a:outerShdw blurRad="38100" dist="38100" dir="2700000" algn="tl">
                    <a:schemeClr val="bg2"/>
                  </a:outerShdw>
                </a:effectLst>
              </a:rPr>
              <a:t>落</a:t>
            </a:r>
            <a:endParaRPr sz="2800" b="1">
              <a:solidFill>
                <a:srgbClr val="FF3300"/>
              </a:solidFill>
              <a:effectLst>
                <a:outerShdw blurRad="38100" dist="38100" dir="2700000" algn="tl">
                  <a:schemeClr val="bg2"/>
                </a:outerShdw>
              </a:effectLst>
            </a:endParaRPr>
          </a:p>
          <a:p>
            <a:pPr marL="342900" lvl="0" indent="-342900" algn="ctr">
              <a:spcBef>
                <a:spcPct val="20000"/>
              </a:spcBef>
              <a:buClr>
                <a:schemeClr val="hlink"/>
              </a:buClr>
              <a:buFont typeface="Wingdings" pitchFamily="2" charset="2"/>
            </a:pPr>
            <a:r>
              <a:rPr sz="2800" b="1">
                <a:solidFill>
                  <a:srgbClr val="FF3300"/>
                </a:solidFill>
                <a:effectLst>
                  <a:outerShdw blurRad="38100" dist="38100" dir="2700000" algn="tl">
                    <a:schemeClr val="bg2"/>
                  </a:outerShdw>
                </a:effectLst>
              </a:rPr>
              <a:t>量</a:t>
            </a:r>
            <a:endParaRPr sz="2800" b="1">
              <a:solidFill>
                <a:srgbClr val="FF3300"/>
              </a:solidFill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93192" name=""/>
          <p:cNvSpPr/>
          <p:nvPr/>
        </p:nvSpPr>
        <p:spPr>
          <a:xfrm>
            <a:off x="5724525" y="2205038"/>
            <a:ext cx="1152525" cy="2376488"/>
          </a:xfrm>
          <a:prstGeom prst="rect">
            <a:avLst/>
          </a:prstGeom>
          <a:solidFill>
            <a:srgbClr val="008000"/>
          </a:solidFill>
          <a:ln>
            <a:solidFill>
              <a:srgbClr val="FFCC99"/>
            </a:solidFill>
            <a:miter lim="800000"/>
          </a:ln>
          <a:effectLst/>
        </p:spPr>
        <p:txBody>
          <a:bodyPr wrap="none" anchor="ctr" anchorCtr="0">
            <a:noAutofit/>
          </a:bodyPr>
          <a:lstStyle>
            <a:defPPr marL="342900" indent="-342900" algn="l" rtl="0" eaLnBrk="1" hangingPunct="1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Char char="§"/>
              <a:defRPr kumimoji="0" lang="zh-CN" altLang="en-US" sz="2800" b="1">
                <a:solidFill>
                  <a:srgbClr val="FF33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ea typeface="华文隶书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marL="342900" lvl="0" indent="-342900" algn="ctr">
              <a:spcBef>
                <a:spcPct val="20000"/>
              </a:spcBef>
              <a:buClr>
                <a:schemeClr val="hlink"/>
              </a:buClr>
              <a:buFont typeface="Wingdings" pitchFamily="2" charset="2"/>
            </a:pPr>
            <a:r>
              <a:rPr sz="2800" b="1">
                <a:solidFill>
                  <a:srgbClr val="FF3300"/>
                </a:solidFill>
                <a:effectLst>
                  <a:outerShdw blurRad="38100" dist="38100" dir="2700000" algn="tl">
                    <a:schemeClr val="bg2"/>
                  </a:outerShdw>
                </a:effectLst>
              </a:rPr>
              <a:t>崩塌</a:t>
            </a:r>
            <a:endParaRPr sz="2800" b="1">
              <a:solidFill>
                <a:srgbClr val="FF3300"/>
              </a:solidFill>
              <a:effectLst>
                <a:outerShdw blurRad="38100" dist="38100" dir="2700000" algn="tl">
                  <a:schemeClr val="bg2"/>
                </a:outerShdw>
              </a:effectLst>
            </a:endParaRPr>
          </a:p>
          <a:p>
            <a:pPr marL="342900" lvl="0" indent="-342900" algn="ctr">
              <a:spcBef>
                <a:spcPct val="20000"/>
              </a:spcBef>
              <a:buClr>
                <a:schemeClr val="hlink"/>
              </a:buClr>
              <a:buFont typeface="Wingdings" pitchFamily="2" charset="2"/>
            </a:pPr>
            <a:r>
              <a:rPr sz="2800" b="1">
                <a:solidFill>
                  <a:srgbClr val="FF3300"/>
                </a:solidFill>
                <a:effectLst>
                  <a:outerShdw blurRad="38100" dist="38100" dir="2700000" algn="tl">
                    <a:schemeClr val="bg2"/>
                  </a:outerShdw>
                </a:effectLst>
              </a:rPr>
              <a:t>原因</a:t>
            </a:r>
            <a:endParaRPr sz="2800" b="1">
              <a:solidFill>
                <a:srgbClr val="FF3300"/>
              </a:solidFill>
              <a:effectLst>
                <a:outerShdw blurRad="38100" dist="38100" dir="2700000" algn="tl">
                  <a:schemeClr val="bg2"/>
                </a:outerShdw>
              </a:effectLst>
            </a:endParaRPr>
          </a:p>
          <a:p>
            <a:pPr marL="342900" lvl="0" indent="-342900" algn="ctr">
              <a:spcBef>
                <a:spcPct val="20000"/>
              </a:spcBef>
              <a:buClr>
                <a:schemeClr val="hlink"/>
              </a:buClr>
              <a:buFont typeface="Wingdings" pitchFamily="2" charset="2"/>
            </a:pPr>
            <a:r>
              <a:rPr sz="2800" b="1">
                <a:solidFill>
                  <a:srgbClr val="FF3300"/>
                </a:solidFill>
                <a:effectLst>
                  <a:outerShdw blurRad="38100" dist="38100" dir="2700000" algn="tl">
                    <a:schemeClr val="bg2"/>
                  </a:outerShdw>
                </a:effectLst>
              </a:rPr>
              <a:t>分析</a:t>
            </a:r>
            <a:endParaRPr sz="2800" b="1">
              <a:solidFill>
                <a:srgbClr val="FF3300"/>
              </a:solidFill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93193" name=""/>
          <p:cNvSpPr/>
          <p:nvPr/>
        </p:nvSpPr>
        <p:spPr>
          <a:xfrm>
            <a:off x="7380288" y="2205038"/>
            <a:ext cx="1152525" cy="2376488"/>
          </a:xfrm>
          <a:prstGeom prst="rect">
            <a:avLst/>
          </a:prstGeom>
          <a:solidFill>
            <a:srgbClr val="008000"/>
          </a:solidFill>
          <a:ln>
            <a:solidFill>
              <a:srgbClr val="FFCC99"/>
            </a:solidFill>
            <a:miter lim="800000"/>
          </a:ln>
          <a:effectLst/>
        </p:spPr>
        <p:txBody>
          <a:bodyPr wrap="none" anchor="ctr" anchorCtr="0">
            <a:noAutofit/>
          </a:bodyPr>
          <a:lstStyle>
            <a:defPPr marL="342900" indent="-342900" algn="l" rtl="0" eaLnBrk="1" hangingPunct="1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Char char="§"/>
              <a:defRPr kumimoji="0" lang="zh-CN" altLang="en-US" sz="2800" b="1">
                <a:solidFill>
                  <a:srgbClr val="FF33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ea typeface="华文隶书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marL="342900" lvl="0" indent="-342900" algn="ctr">
              <a:spcBef>
                <a:spcPct val="20000"/>
              </a:spcBef>
              <a:buClr>
                <a:schemeClr val="hlink"/>
              </a:buClr>
              <a:buFont typeface="Wingdings" pitchFamily="2" charset="2"/>
            </a:pPr>
            <a:r>
              <a:rPr sz="2800" b="1">
                <a:solidFill>
                  <a:srgbClr val="FF3300"/>
                </a:solidFill>
                <a:effectLst>
                  <a:outerShdw blurRad="38100" dist="38100" dir="2700000" algn="tl">
                    <a:schemeClr val="bg2"/>
                  </a:outerShdw>
                </a:effectLst>
              </a:rPr>
              <a:t>控制</a:t>
            </a:r>
            <a:endParaRPr sz="2800" b="1">
              <a:solidFill>
                <a:srgbClr val="FF3300"/>
              </a:solidFill>
              <a:effectLst>
                <a:outerShdw blurRad="38100" dist="38100" dir="2700000" algn="tl">
                  <a:schemeClr val="bg2"/>
                </a:outerShdw>
              </a:effectLst>
            </a:endParaRPr>
          </a:p>
          <a:p>
            <a:pPr marL="342900" lvl="0" indent="-342900" algn="ctr">
              <a:spcBef>
                <a:spcPct val="20000"/>
              </a:spcBef>
              <a:buClr>
                <a:schemeClr val="hlink"/>
              </a:buClr>
              <a:buFont typeface="Wingdings" pitchFamily="2" charset="2"/>
            </a:pPr>
            <a:r>
              <a:rPr sz="2800" b="1">
                <a:solidFill>
                  <a:srgbClr val="FF3300"/>
                </a:solidFill>
                <a:effectLst>
                  <a:outerShdw blurRad="38100" dist="38100" dir="2700000" algn="tl">
                    <a:schemeClr val="bg2"/>
                  </a:outerShdw>
                </a:effectLst>
              </a:rPr>
              <a:t>意见</a:t>
            </a:r>
            <a:endParaRPr sz="2800" b="1">
              <a:solidFill>
                <a:srgbClr val="FF3300"/>
              </a:solidFill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93194" name=""/>
          <p:cNvSpPr/>
          <p:nvPr/>
        </p:nvSpPr>
        <p:spPr>
          <a:xfrm>
            <a:off x="1619250" y="4941888"/>
            <a:ext cx="6337300" cy="936625"/>
          </a:xfrm>
          <a:prstGeom prst="rect">
            <a:avLst/>
          </a:prstGeom>
          <a:solidFill>
            <a:srgbClr val="008000"/>
          </a:solidFill>
          <a:ln>
            <a:solidFill>
              <a:srgbClr val="FFCC99"/>
            </a:solidFill>
            <a:miter lim="800000"/>
          </a:ln>
          <a:effectLst/>
        </p:spPr>
        <p:txBody>
          <a:bodyPr wrap="none" anchor="ctr" anchorCtr="0">
            <a:noAutofit/>
          </a:bodyPr>
          <a:lstStyle>
            <a:defPPr marL="342900" indent="-342900" algn="l" rtl="0" eaLnBrk="1" hangingPunct="1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Char char="§"/>
              <a:defRPr kumimoji="0" lang="zh-CN" altLang="en-US" sz="2800" b="1">
                <a:solidFill>
                  <a:srgbClr val="FF33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ea typeface="华文隶书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marL="342900" lvl="0" indent="-342900" algn="ctr">
              <a:spcBef>
                <a:spcPct val="20000"/>
              </a:spcBef>
              <a:buClr>
                <a:schemeClr val="hlink"/>
              </a:buClr>
              <a:buFont typeface="Wingdings" pitchFamily="2" charset="2"/>
            </a:pPr>
            <a:r>
              <a:rPr sz="4400" b="1">
                <a:solidFill>
                  <a:srgbClr val="FF33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ea typeface="华文新魏" pitchFamily="2" charset="-122"/>
              </a:rPr>
              <a:t>专家估判、量测</a:t>
            </a:r>
            <a:endParaRPr sz="4400" b="1">
              <a:solidFill>
                <a:srgbClr val="FF3300"/>
              </a:solidFill>
              <a:effectLst>
                <a:outerShdw blurRad="38100" dist="38100" dir="2700000" algn="tl">
                  <a:schemeClr val="bg2"/>
                </a:outerShdw>
              </a:effectLst>
              <a:ea typeface="华文新魏" pitchFamily="2" charset="-122"/>
            </a:endParaRPr>
          </a:p>
        </p:txBody>
      </p:sp>
      <p:sp>
        <p:nvSpPr>
          <p:cNvPr id="93195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sz="1400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93196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F52339A5-DB9A-4E53-91ED-CE649913D54A}" type="footer">
              <a:rPr sz="1400">
                <a:effectLst>
                  <a:outerShdw blurRad="38100" dist="38100" dir="2700000" algn="tl">
                    <a:schemeClr val="bg2"/>
                  </a:outerShdw>
                </a:effectLst>
              </a:rPr>
              <a:t/>
            </a:fld>
            <a:endParaRPr sz="1400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93197" name="TextBox 93196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marL="342900" indent="-342900" algn="l" rtl="0" eaLnBrk="1" hangingPunct="1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Char char="§"/>
              <a:defRPr kumimoji="0" lang="zh-CN" altLang="en-US" sz="2800" b="1">
                <a:solidFill>
                  <a:srgbClr val="FF33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ea typeface="华文隶书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王治国水土流失调查监测技术共20页，您现在浏览的是第3页!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4692" name=""/>
          <p:cNvPicPr/>
          <p:nvPr/>
        </p:nvPicPr>
        <p:blipFill>
          <a:blip r:embed="rId2">
            <a:lum contrast="24000"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114693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sz="1400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114694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2B79E417-C7A8-41E3-BD2C-A42DF3499085}" type="footer">
              <a:rPr sz="1400">
                <a:effectLst>
                  <a:outerShdw blurRad="38100" dist="38100" dir="2700000" algn="tl">
                    <a:schemeClr val="bg2"/>
                  </a:outerShdw>
                </a:effectLst>
              </a:rPr>
              <a:t/>
            </a:fld>
            <a:endParaRPr sz="1400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114695" name="TextBox 114694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marL="342900" indent="-342900" algn="l" rtl="0" eaLnBrk="1" hangingPunct="1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Char char="§"/>
              <a:defRPr kumimoji="0" lang="zh-CN" altLang="en-US" sz="2800" b="1">
                <a:solidFill>
                  <a:srgbClr val="FF33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ea typeface="华文隶书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王治国水土流失调查监测技术共20页，您现在浏览的是第4页!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5716" name="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228138" cy="10820400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115717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sz="1400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115718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A7ABC410-5DDA-421D-B84D-06565BEA755D}" type="footer">
              <a:rPr sz="1400">
                <a:effectLst>
                  <a:outerShdw blurRad="38100" dist="38100" dir="2700000" algn="tl">
                    <a:schemeClr val="bg2"/>
                  </a:outerShdw>
                </a:effectLst>
              </a:rPr>
              <a:t/>
            </a:fld>
            <a:endParaRPr sz="1400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115719" name="TextBox 115718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marL="342900" indent="-342900" algn="l" rtl="0" eaLnBrk="1" hangingPunct="1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Char char="§"/>
              <a:defRPr kumimoji="0" lang="zh-CN" altLang="en-US" sz="2800" b="1">
                <a:solidFill>
                  <a:srgbClr val="FF33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ea typeface="华文隶书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王治国水土流失调查监测技术共20页，您现在浏览的是第5页!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7284" name=""/>
          <p:cNvSpPr/>
          <p:nvPr/>
        </p:nvSpPr>
        <p:spPr>
          <a:xfrm>
            <a:off x="2555875" y="620712"/>
            <a:ext cx="3960812" cy="1152525"/>
          </a:xfrm>
          <a:prstGeom prst="rect">
            <a:avLst/>
          </a:prstGeom>
          <a:solidFill>
            <a:srgbClr val="008000"/>
          </a:solidFill>
          <a:ln>
            <a:solidFill>
              <a:srgbClr val="FFCC99"/>
            </a:solidFill>
            <a:miter lim="800000"/>
          </a:ln>
          <a:effectLst/>
        </p:spPr>
        <p:txBody>
          <a:bodyPr wrap="none" anchor="ctr" anchorCtr="0">
            <a:noAutofit/>
          </a:bodyPr>
          <a:lstStyle>
            <a:defPPr marL="342900" indent="-342900" algn="l" rtl="0" eaLnBrk="1" hangingPunct="1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Char char="§"/>
              <a:defRPr kumimoji="0" lang="zh-CN" altLang="en-US" sz="2800" b="1">
                <a:solidFill>
                  <a:srgbClr val="FF33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ea typeface="华文隶书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marL="342900" lvl="0" indent="-342900" algn="ctr">
              <a:spcBef>
                <a:spcPct val="20000"/>
              </a:spcBef>
              <a:buClr>
                <a:schemeClr val="hlink"/>
              </a:buClr>
              <a:buFont typeface="Wingdings" pitchFamily="2" charset="2"/>
            </a:pPr>
            <a:r>
              <a:rPr sz="5400" b="1">
                <a:solidFill>
                  <a:srgbClr val="FF33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ea typeface="华文新魏" pitchFamily="2" charset="-122"/>
              </a:rPr>
              <a:t>风力侵蚀</a:t>
            </a:r>
            <a:endParaRPr sz="5400" b="1">
              <a:solidFill>
                <a:srgbClr val="FF3300"/>
              </a:solidFill>
              <a:effectLst>
                <a:outerShdw blurRad="38100" dist="38100" dir="2700000" algn="tl">
                  <a:schemeClr val="bg2"/>
                </a:outerShdw>
              </a:effectLst>
              <a:ea typeface="华文新魏" pitchFamily="2" charset="-122"/>
            </a:endParaRPr>
          </a:p>
        </p:txBody>
      </p:sp>
      <p:sp>
        <p:nvSpPr>
          <p:cNvPr id="97285" name=""/>
          <p:cNvSpPr/>
          <p:nvPr/>
        </p:nvSpPr>
        <p:spPr>
          <a:xfrm>
            <a:off x="3276600" y="2133600"/>
            <a:ext cx="2376488" cy="1152525"/>
          </a:xfrm>
          <a:prstGeom prst="rect">
            <a:avLst/>
          </a:prstGeom>
          <a:solidFill>
            <a:srgbClr val="008000"/>
          </a:solidFill>
          <a:ln>
            <a:solidFill>
              <a:srgbClr val="FFCC99"/>
            </a:solidFill>
            <a:miter lim="800000"/>
          </a:ln>
          <a:effectLst/>
        </p:spPr>
        <p:txBody>
          <a:bodyPr wrap="none" anchor="ctr" anchorCtr="0">
            <a:noAutofit/>
          </a:bodyPr>
          <a:lstStyle>
            <a:defPPr marL="342900" indent="-342900" algn="l" rtl="0" eaLnBrk="1" hangingPunct="1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Char char="§"/>
              <a:defRPr kumimoji="0" lang="zh-CN" altLang="en-US" sz="2800" b="1">
                <a:solidFill>
                  <a:srgbClr val="FF33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ea typeface="华文隶书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marL="342900" lvl="0" indent="-342900" algn="ctr">
              <a:spcBef>
                <a:spcPct val="20000"/>
              </a:spcBef>
              <a:buClr>
                <a:schemeClr val="hlink"/>
              </a:buClr>
              <a:buFont typeface="Wingdings" pitchFamily="2" charset="2"/>
            </a:pPr>
            <a:r>
              <a:rPr sz="3600" b="1">
                <a:solidFill>
                  <a:srgbClr val="FF33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ea typeface="华文新魏" pitchFamily="2" charset="-122"/>
              </a:rPr>
              <a:t>北方风沙区</a:t>
            </a:r>
            <a:endParaRPr sz="3600" b="1">
              <a:solidFill>
                <a:srgbClr val="FF3300"/>
              </a:solidFill>
              <a:effectLst>
                <a:outerShdw blurRad="38100" dist="38100" dir="2700000" algn="tl">
                  <a:schemeClr val="bg2"/>
                </a:outerShdw>
              </a:effectLst>
              <a:ea typeface="华文新魏" pitchFamily="2" charset="-122"/>
            </a:endParaRPr>
          </a:p>
        </p:txBody>
      </p:sp>
      <p:sp>
        <p:nvSpPr>
          <p:cNvPr id="97286" name=""/>
          <p:cNvSpPr/>
          <p:nvPr/>
        </p:nvSpPr>
        <p:spPr>
          <a:xfrm>
            <a:off x="250825" y="2205038"/>
            <a:ext cx="2736850" cy="1079500"/>
          </a:xfrm>
          <a:prstGeom prst="rect">
            <a:avLst/>
          </a:prstGeom>
          <a:solidFill>
            <a:srgbClr val="008000"/>
          </a:solidFill>
          <a:ln>
            <a:solidFill>
              <a:srgbClr val="FFCC99"/>
            </a:solidFill>
            <a:miter lim="800000"/>
          </a:ln>
          <a:effectLst/>
        </p:spPr>
        <p:txBody>
          <a:bodyPr wrap="none" anchor="ctr" anchorCtr="0">
            <a:noAutofit/>
          </a:bodyPr>
          <a:lstStyle>
            <a:defPPr marL="342900" indent="-342900" algn="l" rtl="0" eaLnBrk="1" hangingPunct="1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Char char="§"/>
              <a:defRPr kumimoji="0" lang="zh-CN" altLang="en-US" sz="2800" b="1">
                <a:solidFill>
                  <a:srgbClr val="FF33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ea typeface="华文隶书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marL="342900" lvl="0" indent="-342900" algn="ctr">
              <a:spcBef>
                <a:spcPct val="20000"/>
              </a:spcBef>
              <a:buClr>
                <a:schemeClr val="hlink"/>
              </a:buClr>
              <a:buFont typeface="Wingdings" pitchFamily="2" charset="2"/>
            </a:pPr>
            <a:r>
              <a:rPr sz="3600" b="1">
                <a:solidFill>
                  <a:srgbClr val="FF33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ea typeface="华文新魏" pitchFamily="2" charset="-122"/>
              </a:rPr>
              <a:t>滨海湖岸沙区</a:t>
            </a:r>
            <a:endParaRPr sz="3600" b="1">
              <a:solidFill>
                <a:srgbClr val="FF3300"/>
              </a:solidFill>
              <a:effectLst>
                <a:outerShdw blurRad="38100" dist="38100" dir="2700000" algn="tl">
                  <a:schemeClr val="bg2"/>
                </a:outerShdw>
              </a:effectLst>
              <a:ea typeface="华文新魏" pitchFamily="2" charset="-122"/>
            </a:endParaRPr>
          </a:p>
        </p:txBody>
      </p:sp>
      <p:sp>
        <p:nvSpPr>
          <p:cNvPr id="97287" name=""/>
          <p:cNvSpPr/>
          <p:nvPr/>
        </p:nvSpPr>
        <p:spPr>
          <a:xfrm>
            <a:off x="5867400" y="2205038"/>
            <a:ext cx="2771775" cy="1079500"/>
          </a:xfrm>
          <a:prstGeom prst="rect">
            <a:avLst/>
          </a:prstGeom>
          <a:solidFill>
            <a:srgbClr val="008000"/>
          </a:solidFill>
          <a:ln>
            <a:solidFill>
              <a:srgbClr val="FFCC99"/>
            </a:solidFill>
            <a:miter lim="800000"/>
          </a:ln>
          <a:effectLst/>
        </p:spPr>
        <p:txBody>
          <a:bodyPr wrap="none" anchor="ctr" anchorCtr="0">
            <a:noAutofit/>
          </a:bodyPr>
          <a:lstStyle>
            <a:defPPr marL="342900" indent="-342900" algn="l" rtl="0" eaLnBrk="1" hangingPunct="1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Char char="§"/>
              <a:defRPr kumimoji="0" lang="zh-CN" altLang="en-US" sz="2800" b="1">
                <a:solidFill>
                  <a:srgbClr val="FF33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ea typeface="华文隶书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marL="342900" lvl="0" indent="-342900" algn="ctr">
              <a:spcBef>
                <a:spcPct val="20000"/>
              </a:spcBef>
              <a:buClr>
                <a:schemeClr val="hlink"/>
              </a:buClr>
              <a:buFont typeface="Wingdings" pitchFamily="2" charset="2"/>
            </a:pPr>
            <a:r>
              <a:rPr sz="3600" b="1">
                <a:solidFill>
                  <a:srgbClr val="FF33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ea typeface="华文新魏" pitchFamily="2" charset="-122"/>
              </a:rPr>
              <a:t>河流泛滥沙区</a:t>
            </a:r>
            <a:endParaRPr sz="3600" b="1">
              <a:solidFill>
                <a:srgbClr val="FF3300"/>
              </a:solidFill>
              <a:effectLst>
                <a:outerShdw blurRad="38100" dist="38100" dir="2700000" algn="tl">
                  <a:schemeClr val="bg2"/>
                </a:outerShdw>
              </a:effectLst>
              <a:ea typeface="华文新魏" pitchFamily="2" charset="-122"/>
            </a:endParaRPr>
          </a:p>
        </p:txBody>
      </p:sp>
      <p:sp>
        <p:nvSpPr>
          <p:cNvPr id="97288" name=""/>
          <p:cNvSpPr/>
          <p:nvPr/>
        </p:nvSpPr>
        <p:spPr>
          <a:xfrm>
            <a:off x="323850" y="4652962"/>
            <a:ext cx="2232025" cy="936625"/>
          </a:xfrm>
          <a:prstGeom prst="rect">
            <a:avLst/>
          </a:prstGeom>
          <a:solidFill>
            <a:srgbClr val="008000"/>
          </a:solidFill>
          <a:ln>
            <a:solidFill>
              <a:srgbClr val="FFCC99"/>
            </a:solidFill>
            <a:miter lim="800000"/>
          </a:ln>
          <a:effectLst/>
        </p:spPr>
        <p:txBody>
          <a:bodyPr wrap="none" anchor="ctr" anchorCtr="0">
            <a:noAutofit/>
          </a:bodyPr>
          <a:lstStyle>
            <a:defPPr marL="342900" indent="-342900" algn="l" rtl="0" eaLnBrk="1" hangingPunct="1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Char char="§"/>
              <a:defRPr kumimoji="0" lang="zh-CN" altLang="en-US" sz="2800" b="1">
                <a:solidFill>
                  <a:srgbClr val="FF33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ea typeface="华文隶书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marL="342900" lvl="0" indent="-342900" algn="ctr">
              <a:spcBef>
                <a:spcPct val="20000"/>
              </a:spcBef>
              <a:buClr>
                <a:schemeClr val="hlink"/>
              </a:buClr>
              <a:buFont typeface="Wingdings" pitchFamily="2" charset="2"/>
            </a:pPr>
            <a:r>
              <a:rPr sz="3600" b="1">
                <a:solidFill>
                  <a:srgbClr val="FF33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ea typeface="华文新魏" pitchFamily="2" charset="-122"/>
              </a:rPr>
              <a:t>沙漠区</a:t>
            </a:r>
            <a:endParaRPr sz="3600" b="1">
              <a:solidFill>
                <a:srgbClr val="FF3300"/>
              </a:solidFill>
              <a:effectLst>
                <a:outerShdw blurRad="38100" dist="38100" dir="2700000" algn="tl">
                  <a:schemeClr val="bg2"/>
                </a:outerShdw>
              </a:effectLst>
              <a:ea typeface="华文新魏" pitchFamily="2" charset="-122"/>
            </a:endParaRPr>
          </a:p>
        </p:txBody>
      </p:sp>
      <p:sp>
        <p:nvSpPr>
          <p:cNvPr id="97289" name=""/>
          <p:cNvSpPr/>
          <p:nvPr/>
        </p:nvSpPr>
        <p:spPr>
          <a:xfrm>
            <a:off x="3132138" y="4508500"/>
            <a:ext cx="2232025" cy="936625"/>
          </a:xfrm>
          <a:prstGeom prst="rect">
            <a:avLst/>
          </a:prstGeom>
          <a:solidFill>
            <a:srgbClr val="008000"/>
          </a:solidFill>
          <a:ln>
            <a:solidFill>
              <a:srgbClr val="FFCC99"/>
            </a:solidFill>
            <a:miter lim="800000"/>
          </a:ln>
          <a:effectLst/>
        </p:spPr>
        <p:txBody>
          <a:bodyPr wrap="none" anchor="ctr" anchorCtr="0">
            <a:noAutofit/>
          </a:bodyPr>
          <a:lstStyle>
            <a:defPPr marL="342900" indent="-342900" algn="l" rtl="0" eaLnBrk="1" hangingPunct="1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Char char="§"/>
              <a:defRPr kumimoji="0" lang="zh-CN" altLang="en-US" sz="2800" b="1">
                <a:solidFill>
                  <a:srgbClr val="FF33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ea typeface="华文隶书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marL="342900" lvl="0" indent="-342900" algn="ctr">
              <a:spcBef>
                <a:spcPct val="20000"/>
              </a:spcBef>
              <a:buClr>
                <a:schemeClr val="hlink"/>
              </a:buClr>
              <a:buFont typeface="Wingdings" pitchFamily="2" charset="2"/>
            </a:pPr>
            <a:r>
              <a:rPr sz="3600" b="1">
                <a:solidFill>
                  <a:srgbClr val="FF33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ea typeface="华文新魏" pitchFamily="2" charset="-122"/>
              </a:rPr>
              <a:t>风蚀区</a:t>
            </a:r>
            <a:endParaRPr sz="3600" b="1">
              <a:solidFill>
                <a:srgbClr val="FF3300"/>
              </a:solidFill>
              <a:effectLst>
                <a:outerShdw blurRad="38100" dist="38100" dir="2700000" algn="tl">
                  <a:schemeClr val="bg2"/>
                </a:outerShdw>
              </a:effectLst>
              <a:ea typeface="华文新魏" pitchFamily="2" charset="-122"/>
            </a:endParaRPr>
          </a:p>
        </p:txBody>
      </p:sp>
      <p:sp>
        <p:nvSpPr>
          <p:cNvPr id="97290" name=""/>
          <p:cNvSpPr/>
          <p:nvPr/>
        </p:nvSpPr>
        <p:spPr>
          <a:xfrm>
            <a:off x="5651500" y="4508500"/>
            <a:ext cx="3240088" cy="936625"/>
          </a:xfrm>
          <a:prstGeom prst="rect">
            <a:avLst/>
          </a:prstGeom>
          <a:solidFill>
            <a:srgbClr val="008000"/>
          </a:solidFill>
          <a:ln>
            <a:solidFill>
              <a:srgbClr val="FFCC99"/>
            </a:solidFill>
            <a:miter lim="800000"/>
          </a:ln>
          <a:effectLst/>
        </p:spPr>
        <p:txBody>
          <a:bodyPr wrap="none" anchor="ctr" anchorCtr="0">
            <a:noAutofit/>
          </a:bodyPr>
          <a:lstStyle>
            <a:defPPr marL="342900" indent="-342900" algn="l" rtl="0" eaLnBrk="1" hangingPunct="1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Char char="§"/>
              <a:defRPr kumimoji="0" lang="zh-CN" altLang="en-US" sz="2800" b="1">
                <a:solidFill>
                  <a:srgbClr val="FF33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ea typeface="华文隶书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marL="342900" lvl="0" indent="-342900" algn="ctr">
              <a:spcBef>
                <a:spcPct val="20000"/>
              </a:spcBef>
              <a:buClr>
                <a:schemeClr val="hlink"/>
              </a:buClr>
              <a:buFont typeface="Wingdings" pitchFamily="2" charset="2"/>
            </a:pPr>
            <a:r>
              <a:rPr sz="3600" b="1">
                <a:solidFill>
                  <a:srgbClr val="FF33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ea typeface="华文新魏" pitchFamily="2" charset="-122"/>
              </a:rPr>
              <a:t>风蚀水蚀交错区</a:t>
            </a:r>
            <a:endParaRPr sz="3600" b="1">
              <a:solidFill>
                <a:srgbClr val="FF3300"/>
              </a:solidFill>
              <a:effectLst>
                <a:outerShdw blurRad="38100" dist="38100" dir="2700000" algn="tl">
                  <a:schemeClr val="bg2"/>
                </a:outerShdw>
              </a:effectLst>
              <a:ea typeface="华文新魏" pitchFamily="2" charset="-122"/>
            </a:endParaRPr>
          </a:p>
        </p:txBody>
      </p:sp>
      <p:cxnSp>
        <p:nvCxnSpPr>
          <p:cNvPr id="97291" name=""/>
          <p:cNvCxnSpPr/>
          <p:nvPr/>
        </p:nvCxnSpPr>
        <p:spPr>
          <a:xfrm>
            <a:off x="1116012" y="3644900"/>
            <a:ext cx="6840538" cy="0"/>
          </a:xfrm>
          <a:prstGeom prst="line">
            <a:avLst/>
          </a:prstGeom>
          <a:noFill/>
          <a:ln>
            <a:solidFill>
              <a:srgbClr val="FFCC99"/>
            </a:solidFill>
            <a:miter lim="800000"/>
          </a:ln>
          <a:effectLst/>
        </p:spPr>
      </p:cxnSp>
      <p:cxnSp>
        <p:nvCxnSpPr>
          <p:cNvPr id="97292" name=""/>
          <p:cNvCxnSpPr/>
          <p:nvPr/>
        </p:nvCxnSpPr>
        <p:spPr>
          <a:xfrm flipH="1">
            <a:off x="1116012" y="3644900"/>
            <a:ext cx="0" cy="1008062"/>
          </a:xfrm>
          <a:prstGeom prst="line">
            <a:avLst/>
          </a:prstGeom>
          <a:noFill/>
          <a:ln>
            <a:solidFill>
              <a:srgbClr val="FFCC99"/>
            </a:solidFill>
            <a:miter lim="800000"/>
            <a:tailEnd type="triangle"/>
          </a:ln>
          <a:effectLst/>
        </p:spPr>
      </p:cxnSp>
      <p:cxnSp>
        <p:nvCxnSpPr>
          <p:cNvPr id="97293" name=""/>
          <p:cNvCxnSpPr/>
          <p:nvPr/>
        </p:nvCxnSpPr>
        <p:spPr>
          <a:xfrm flipH="1">
            <a:off x="7956550" y="3644900"/>
            <a:ext cx="0" cy="792162"/>
          </a:xfrm>
          <a:prstGeom prst="line">
            <a:avLst/>
          </a:prstGeom>
          <a:noFill/>
          <a:ln>
            <a:solidFill>
              <a:srgbClr val="FFCC99"/>
            </a:solidFill>
            <a:miter lim="800000"/>
            <a:tailEnd type="triangle"/>
          </a:ln>
          <a:effectLst/>
        </p:spPr>
      </p:cxnSp>
      <p:cxnSp>
        <p:nvCxnSpPr>
          <p:cNvPr id="97294" name=""/>
          <p:cNvCxnSpPr/>
          <p:nvPr/>
        </p:nvCxnSpPr>
        <p:spPr>
          <a:xfrm flipH="1">
            <a:off x="4211638" y="3213100"/>
            <a:ext cx="0" cy="1368425"/>
          </a:xfrm>
          <a:prstGeom prst="line">
            <a:avLst/>
          </a:prstGeom>
          <a:noFill/>
          <a:ln>
            <a:solidFill>
              <a:srgbClr val="FFCC99"/>
            </a:solidFill>
            <a:miter lim="800000"/>
            <a:tailEnd type="triangle"/>
          </a:ln>
          <a:effectLst/>
        </p:spPr>
      </p:cxnSp>
      <p:sp>
        <p:nvSpPr>
          <p:cNvPr id="97295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sz="1400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97296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976B242F-E0A6-4BF6-81B5-6CE0B036102F}" type="footer">
              <a:rPr sz="1400">
                <a:effectLst>
                  <a:outerShdw blurRad="38100" dist="38100" dir="2700000" algn="tl">
                    <a:schemeClr val="bg2"/>
                  </a:outerShdw>
                </a:effectLst>
              </a:rPr>
              <a:t/>
            </a:fld>
            <a:endParaRPr sz="1400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97297" name="TextBox 97296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marL="342900" indent="-342900" algn="l" rtl="0" eaLnBrk="1" hangingPunct="1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Char char="§"/>
              <a:defRPr kumimoji="0" lang="zh-CN" altLang="en-US" sz="2800" b="1">
                <a:solidFill>
                  <a:srgbClr val="FF33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ea typeface="华文隶书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王治国水土流失调查监测技术共20页，您现在浏览的是第6页!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8786" name=""/>
          <p:cNvPicPr/>
          <p:nvPr>
            <p:ph idx="4294967295"/>
          </p:nvPr>
        </p:nvPicPr>
        <p:blipFill>
          <a:blip r:embed="rId2"/>
          <a:stretch>
            <a:fillRect/>
          </a:stretch>
        </p:blipFill>
        <p:spPr>
          <a:xfrm>
            <a:off x="611188" y="333375"/>
            <a:ext cx="7991475" cy="6264275"/>
          </a:xfrm>
          <a:prstGeom prst="rect">
            <a:avLst/>
          </a:prstGeom>
          <a:noFill/>
          <a:ln>
            <a:noFill/>
            <a:miter lim="800000"/>
          </a:ln>
          <a:effectLst/>
        </p:spPr>
      </p:pic>
      <p:sp>
        <p:nvSpPr>
          <p:cNvPr id="118787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sz="1400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118788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812387EF-22D0-42D1-9E96-036ECADA73AF}" type="footer">
              <a:rPr sz="1400">
                <a:effectLst>
                  <a:outerShdw blurRad="38100" dist="38100" dir="2700000" algn="tl">
                    <a:schemeClr val="bg2"/>
                  </a:outerShdw>
                </a:effectLst>
              </a:rPr>
              <a:t/>
            </a:fld>
            <a:endParaRPr sz="1400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118789" name="TextBox 118788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marL="342900" indent="-342900" algn="l" rtl="0" eaLnBrk="1" hangingPunct="1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Char char="§"/>
              <a:defRPr kumimoji="0" lang="zh-CN" altLang="en-US" sz="2800" b="1">
                <a:solidFill>
                  <a:srgbClr val="FF33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ea typeface="华文隶书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王治国水土流失调查监测技术共20页，您现在浏览的是第7页!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3668" name=""/>
          <p:cNvPicPr/>
          <p:nvPr/>
        </p:nvPicPr>
        <p:blipFill>
          <a:blip r:embed="rId2">
            <a:lum bright="6000"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113669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sz="1400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113670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E7427EC3-6ACF-4291-9632-CB483DD352F1}" type="footer">
              <a:rPr sz="1400">
                <a:effectLst>
                  <a:outerShdw blurRad="38100" dist="38100" dir="2700000" algn="tl">
                    <a:schemeClr val="bg2"/>
                  </a:outerShdw>
                </a:effectLst>
              </a:rPr>
              <a:t/>
            </a:fld>
            <a:endParaRPr sz="1400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113671" name="TextBox 113670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marL="342900" indent="-342900" algn="l" rtl="0" eaLnBrk="1" hangingPunct="1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Char char="§"/>
              <a:defRPr kumimoji="0" lang="zh-CN" altLang="en-US" sz="2800" b="1">
                <a:solidFill>
                  <a:srgbClr val="FF33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ea typeface="华文隶书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王治国水土流失调查监测技术共20页，您现在浏览的是第8页!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0356" name=""/>
          <p:cNvSpPr/>
          <p:nvPr/>
        </p:nvSpPr>
        <p:spPr>
          <a:xfrm>
            <a:off x="1476375" y="549275"/>
            <a:ext cx="6048375" cy="1296988"/>
          </a:xfrm>
          <a:prstGeom prst="rect">
            <a:avLst/>
          </a:prstGeom>
          <a:solidFill>
            <a:srgbClr val="008000"/>
          </a:solidFill>
          <a:ln>
            <a:solidFill>
              <a:srgbClr val="FFCC99"/>
            </a:solidFill>
            <a:miter lim="800000"/>
          </a:ln>
          <a:effectLst/>
        </p:spPr>
        <p:txBody>
          <a:bodyPr wrap="none" anchor="ctr" anchorCtr="0">
            <a:noAutofit/>
          </a:bodyPr>
          <a:lstStyle>
            <a:defPPr marL="342900" indent="-342900" algn="l" rtl="0" eaLnBrk="1" hangingPunct="1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Char char="§"/>
              <a:defRPr kumimoji="0" lang="zh-CN" altLang="en-US" sz="2800" b="1">
                <a:solidFill>
                  <a:srgbClr val="FF33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ea typeface="华文隶书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marL="342900" lvl="0" indent="-342900" algn="ctr">
              <a:spcBef>
                <a:spcPct val="20000"/>
              </a:spcBef>
              <a:buClr>
                <a:schemeClr val="hlink"/>
              </a:buClr>
              <a:buFont typeface="Wingdings" pitchFamily="2" charset="2"/>
            </a:pPr>
            <a:r>
              <a:rPr sz="5400" b="1">
                <a:solidFill>
                  <a:srgbClr val="FF33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ea typeface="华文隶书" pitchFamily="2" charset="-122"/>
              </a:rPr>
              <a:t>水土流失调查方法</a:t>
            </a:r>
            <a:endParaRPr sz="5400" b="1">
              <a:solidFill>
                <a:srgbClr val="FF3300"/>
              </a:solidFill>
              <a:effectLst>
                <a:outerShdw blurRad="38100" dist="38100" dir="2700000" algn="tl">
                  <a:schemeClr val="bg2"/>
                </a:outerShdw>
              </a:effectLst>
              <a:ea typeface="华文隶书" pitchFamily="2" charset="-122"/>
            </a:endParaRPr>
          </a:p>
        </p:txBody>
      </p:sp>
      <p:sp>
        <p:nvSpPr>
          <p:cNvPr id="100357" name=""/>
          <p:cNvSpPr/>
          <p:nvPr/>
        </p:nvSpPr>
        <p:spPr>
          <a:xfrm>
            <a:off x="755650" y="2420938"/>
            <a:ext cx="1008062" cy="3168650"/>
          </a:xfrm>
          <a:prstGeom prst="rect">
            <a:avLst/>
          </a:prstGeom>
          <a:solidFill>
            <a:srgbClr val="008000"/>
          </a:solidFill>
          <a:ln>
            <a:solidFill>
              <a:srgbClr val="FFCC99"/>
            </a:solidFill>
            <a:miter lim="800000"/>
          </a:ln>
          <a:effectLst/>
        </p:spPr>
        <p:txBody>
          <a:bodyPr wrap="none" anchor="ctr" anchorCtr="0">
            <a:noAutofit/>
          </a:bodyPr>
          <a:lstStyle>
            <a:defPPr marL="342900" indent="-342900" algn="l" rtl="0" eaLnBrk="1" hangingPunct="1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Char char="§"/>
              <a:defRPr kumimoji="0" lang="zh-CN" altLang="en-US" sz="2800" b="1">
                <a:solidFill>
                  <a:srgbClr val="FF33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ea typeface="华文隶书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marL="342900" lvl="0" indent="-342900" algn="ctr">
              <a:spcBef>
                <a:spcPct val="20000"/>
              </a:spcBef>
              <a:buClr>
                <a:schemeClr val="hlink"/>
              </a:buClr>
              <a:buFont typeface="Wingdings" pitchFamily="2" charset="2"/>
            </a:pPr>
            <a:r>
              <a:rPr sz="4000" b="1">
                <a:solidFill>
                  <a:srgbClr val="FF33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ea typeface="华文细黑" pitchFamily="2" charset="-122"/>
              </a:rPr>
              <a:t>询</a:t>
            </a:r>
            <a:endParaRPr sz="4000" b="1">
              <a:solidFill>
                <a:srgbClr val="FF3300"/>
              </a:solidFill>
              <a:effectLst>
                <a:outerShdw blurRad="38100" dist="38100" dir="2700000" algn="tl">
                  <a:schemeClr val="bg2"/>
                </a:outerShdw>
              </a:effectLst>
              <a:ea typeface="华文细黑" pitchFamily="2" charset="-122"/>
            </a:endParaRPr>
          </a:p>
          <a:p>
            <a:pPr marL="342900" lvl="0" indent="-342900" algn="ctr">
              <a:spcBef>
                <a:spcPct val="20000"/>
              </a:spcBef>
              <a:buClr>
                <a:schemeClr val="hlink"/>
              </a:buClr>
              <a:buFont typeface="Wingdings" pitchFamily="2" charset="2"/>
            </a:pPr>
            <a:r>
              <a:rPr sz="4000" b="1">
                <a:solidFill>
                  <a:srgbClr val="FF33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ea typeface="华文细黑" pitchFamily="2" charset="-122"/>
              </a:rPr>
              <a:t>问</a:t>
            </a:r>
            <a:endParaRPr sz="4000" b="1">
              <a:solidFill>
                <a:srgbClr val="FF3300"/>
              </a:solidFill>
              <a:effectLst>
                <a:outerShdw blurRad="38100" dist="38100" dir="2700000" algn="tl">
                  <a:schemeClr val="bg2"/>
                </a:outerShdw>
              </a:effectLst>
              <a:ea typeface="华文细黑" pitchFamily="2" charset="-122"/>
            </a:endParaRPr>
          </a:p>
          <a:p>
            <a:pPr marL="342900" lvl="0" indent="-342900" algn="ctr">
              <a:spcBef>
                <a:spcPct val="20000"/>
              </a:spcBef>
              <a:buClr>
                <a:schemeClr val="hlink"/>
              </a:buClr>
              <a:buFont typeface="Wingdings" pitchFamily="2" charset="2"/>
            </a:pPr>
            <a:r>
              <a:rPr sz="4000" b="1">
                <a:solidFill>
                  <a:srgbClr val="FF33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ea typeface="华文细黑" pitchFamily="2" charset="-122"/>
              </a:rPr>
              <a:t>调</a:t>
            </a:r>
            <a:endParaRPr sz="4000" b="1">
              <a:solidFill>
                <a:srgbClr val="FF3300"/>
              </a:solidFill>
              <a:effectLst>
                <a:outerShdw blurRad="38100" dist="38100" dir="2700000" algn="tl">
                  <a:schemeClr val="bg2"/>
                </a:outerShdw>
              </a:effectLst>
              <a:ea typeface="华文细黑" pitchFamily="2" charset="-122"/>
            </a:endParaRPr>
          </a:p>
          <a:p>
            <a:pPr marL="342900" lvl="0" indent="-342900" algn="ctr">
              <a:spcBef>
                <a:spcPct val="20000"/>
              </a:spcBef>
              <a:buClr>
                <a:schemeClr val="hlink"/>
              </a:buClr>
              <a:buFont typeface="Wingdings" pitchFamily="2" charset="2"/>
            </a:pPr>
            <a:r>
              <a:rPr sz="4000" b="1">
                <a:solidFill>
                  <a:srgbClr val="FF33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ea typeface="华文细黑" pitchFamily="2" charset="-122"/>
              </a:rPr>
              <a:t>查</a:t>
            </a:r>
            <a:endParaRPr sz="4000" b="1">
              <a:solidFill>
                <a:srgbClr val="FF3300"/>
              </a:solidFill>
              <a:effectLst>
                <a:outerShdw blurRad="38100" dist="38100" dir="2700000" algn="tl">
                  <a:schemeClr val="bg2"/>
                </a:outerShdw>
              </a:effectLst>
              <a:ea typeface="华文细黑" pitchFamily="2" charset="-122"/>
            </a:endParaRPr>
          </a:p>
        </p:txBody>
      </p:sp>
      <p:sp>
        <p:nvSpPr>
          <p:cNvPr id="100358" name=""/>
          <p:cNvSpPr/>
          <p:nvPr/>
        </p:nvSpPr>
        <p:spPr>
          <a:xfrm>
            <a:off x="2124075" y="2420938"/>
            <a:ext cx="1008062" cy="3168650"/>
          </a:xfrm>
          <a:prstGeom prst="rect">
            <a:avLst/>
          </a:prstGeom>
          <a:solidFill>
            <a:srgbClr val="008000"/>
          </a:solidFill>
          <a:ln>
            <a:solidFill>
              <a:srgbClr val="FFCC99"/>
            </a:solidFill>
            <a:miter lim="800000"/>
          </a:ln>
          <a:effectLst/>
        </p:spPr>
        <p:txBody>
          <a:bodyPr wrap="none" anchor="ctr" anchorCtr="0">
            <a:noAutofit/>
          </a:bodyPr>
          <a:lstStyle>
            <a:defPPr marL="342900" indent="-342900" algn="l" rtl="0" eaLnBrk="1" hangingPunct="1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Char char="§"/>
              <a:defRPr kumimoji="0" lang="zh-CN" altLang="en-US" sz="2800" b="1">
                <a:solidFill>
                  <a:srgbClr val="FF33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ea typeface="华文隶书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marL="342900" lvl="0" indent="-342900" algn="ctr">
              <a:spcBef>
                <a:spcPct val="20000"/>
              </a:spcBef>
              <a:buClr>
                <a:schemeClr val="hlink"/>
              </a:buClr>
              <a:buFont typeface="Wingdings" pitchFamily="2" charset="2"/>
            </a:pPr>
            <a:r>
              <a:rPr sz="3600" b="1">
                <a:solidFill>
                  <a:srgbClr val="FF33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ea typeface="华文细黑" pitchFamily="2" charset="-122"/>
              </a:rPr>
              <a:t>收</a:t>
            </a:r>
            <a:endParaRPr sz="3600" b="1">
              <a:solidFill>
                <a:srgbClr val="FF3300"/>
              </a:solidFill>
              <a:effectLst>
                <a:outerShdw blurRad="38100" dist="38100" dir="2700000" algn="tl">
                  <a:schemeClr val="bg2"/>
                </a:outerShdw>
              </a:effectLst>
              <a:ea typeface="华文细黑" pitchFamily="2" charset="-122"/>
            </a:endParaRPr>
          </a:p>
          <a:p>
            <a:pPr marL="342900" lvl="0" indent="-342900" algn="ctr">
              <a:spcBef>
                <a:spcPct val="20000"/>
              </a:spcBef>
              <a:buClr>
                <a:schemeClr val="hlink"/>
              </a:buClr>
              <a:buFont typeface="Wingdings" pitchFamily="2" charset="2"/>
            </a:pPr>
            <a:r>
              <a:rPr sz="3600" b="1">
                <a:solidFill>
                  <a:srgbClr val="FF33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ea typeface="华文细黑" pitchFamily="2" charset="-122"/>
              </a:rPr>
              <a:t>集</a:t>
            </a:r>
            <a:endParaRPr sz="3600" b="1">
              <a:solidFill>
                <a:srgbClr val="FF3300"/>
              </a:solidFill>
              <a:effectLst>
                <a:outerShdw blurRad="38100" dist="38100" dir="2700000" algn="tl">
                  <a:schemeClr val="bg2"/>
                </a:outerShdw>
              </a:effectLst>
              <a:ea typeface="华文细黑" pitchFamily="2" charset="-122"/>
            </a:endParaRPr>
          </a:p>
          <a:p>
            <a:pPr marL="342900" lvl="0" indent="-342900" algn="ctr">
              <a:spcBef>
                <a:spcPct val="20000"/>
              </a:spcBef>
              <a:buClr>
                <a:schemeClr val="hlink"/>
              </a:buClr>
              <a:buFont typeface="Wingdings" pitchFamily="2" charset="2"/>
            </a:pPr>
            <a:r>
              <a:rPr sz="3600" b="1">
                <a:solidFill>
                  <a:srgbClr val="FF33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ea typeface="华文细黑" pitchFamily="2" charset="-122"/>
              </a:rPr>
              <a:t>资</a:t>
            </a:r>
            <a:endParaRPr sz="3600" b="1">
              <a:solidFill>
                <a:srgbClr val="FF3300"/>
              </a:solidFill>
              <a:effectLst>
                <a:outerShdw blurRad="38100" dist="38100" dir="2700000" algn="tl">
                  <a:schemeClr val="bg2"/>
                </a:outerShdw>
              </a:effectLst>
              <a:ea typeface="华文细黑" pitchFamily="2" charset="-122"/>
            </a:endParaRPr>
          </a:p>
          <a:p>
            <a:pPr marL="342900" lvl="0" indent="-342900" algn="ctr">
              <a:spcBef>
                <a:spcPct val="20000"/>
              </a:spcBef>
              <a:buClr>
                <a:schemeClr val="hlink"/>
              </a:buClr>
              <a:buFont typeface="Wingdings" pitchFamily="2" charset="2"/>
            </a:pPr>
            <a:r>
              <a:rPr sz="3600" b="1">
                <a:solidFill>
                  <a:srgbClr val="FF33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ea typeface="华文细黑" pitchFamily="2" charset="-122"/>
              </a:rPr>
              <a:t>料</a:t>
            </a:r>
            <a:endParaRPr sz="3600" b="1">
              <a:solidFill>
                <a:srgbClr val="FF3300"/>
              </a:solidFill>
              <a:effectLst>
                <a:outerShdw blurRad="38100" dist="38100" dir="2700000" algn="tl">
                  <a:schemeClr val="bg2"/>
                </a:outerShdw>
              </a:effectLst>
              <a:ea typeface="华文细黑" pitchFamily="2" charset="-122"/>
            </a:endParaRPr>
          </a:p>
        </p:txBody>
      </p:sp>
      <p:sp>
        <p:nvSpPr>
          <p:cNvPr id="100359" name=""/>
          <p:cNvSpPr/>
          <p:nvPr/>
        </p:nvSpPr>
        <p:spPr>
          <a:xfrm>
            <a:off x="3563938" y="2420938"/>
            <a:ext cx="1008062" cy="3168650"/>
          </a:xfrm>
          <a:prstGeom prst="rect">
            <a:avLst/>
          </a:prstGeom>
          <a:solidFill>
            <a:srgbClr val="008000"/>
          </a:solidFill>
          <a:ln>
            <a:solidFill>
              <a:srgbClr val="FFCC99"/>
            </a:solidFill>
            <a:miter lim="800000"/>
          </a:ln>
          <a:effectLst/>
        </p:spPr>
        <p:txBody>
          <a:bodyPr wrap="none" anchor="ctr" anchorCtr="0">
            <a:noAutofit/>
          </a:bodyPr>
          <a:lstStyle>
            <a:defPPr marL="342900" indent="-342900" algn="l" rtl="0" eaLnBrk="1" hangingPunct="1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Char char="§"/>
              <a:defRPr kumimoji="0" lang="zh-CN" altLang="en-US" sz="2800" b="1">
                <a:solidFill>
                  <a:srgbClr val="FF33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ea typeface="华文隶书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marL="342900" lvl="0" indent="-342900" algn="ctr">
              <a:spcBef>
                <a:spcPct val="20000"/>
              </a:spcBef>
              <a:buClr>
                <a:schemeClr val="hlink"/>
              </a:buClr>
              <a:buFont typeface="Wingdings" pitchFamily="2" charset="2"/>
            </a:pPr>
            <a:r>
              <a:rPr sz="3600" b="1">
                <a:solidFill>
                  <a:srgbClr val="FF33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ea typeface="华文细黑" pitchFamily="2" charset="-122"/>
              </a:rPr>
              <a:t>典</a:t>
            </a:r>
            <a:endParaRPr sz="3600" b="1">
              <a:solidFill>
                <a:srgbClr val="FF3300"/>
              </a:solidFill>
              <a:effectLst>
                <a:outerShdw blurRad="38100" dist="38100" dir="2700000" algn="tl">
                  <a:schemeClr val="bg2"/>
                </a:outerShdw>
              </a:effectLst>
              <a:ea typeface="华文细黑" pitchFamily="2" charset="-122"/>
            </a:endParaRPr>
          </a:p>
          <a:p>
            <a:pPr marL="342900" lvl="0" indent="-342900" algn="ctr">
              <a:spcBef>
                <a:spcPct val="20000"/>
              </a:spcBef>
              <a:buClr>
                <a:schemeClr val="hlink"/>
              </a:buClr>
              <a:buFont typeface="Wingdings" pitchFamily="2" charset="2"/>
            </a:pPr>
            <a:r>
              <a:rPr sz="3600" b="1">
                <a:solidFill>
                  <a:srgbClr val="FF33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ea typeface="华文细黑" pitchFamily="2" charset="-122"/>
              </a:rPr>
              <a:t>型</a:t>
            </a:r>
            <a:endParaRPr sz="3600" b="1">
              <a:solidFill>
                <a:srgbClr val="FF3300"/>
              </a:solidFill>
              <a:effectLst>
                <a:outerShdw blurRad="38100" dist="38100" dir="2700000" algn="tl">
                  <a:schemeClr val="bg2"/>
                </a:outerShdw>
              </a:effectLst>
              <a:ea typeface="华文细黑" pitchFamily="2" charset="-122"/>
            </a:endParaRPr>
          </a:p>
          <a:p>
            <a:pPr marL="342900" lvl="0" indent="-342900" algn="ctr">
              <a:spcBef>
                <a:spcPct val="20000"/>
              </a:spcBef>
              <a:buClr>
                <a:schemeClr val="hlink"/>
              </a:buClr>
              <a:buFont typeface="Wingdings" pitchFamily="2" charset="2"/>
            </a:pPr>
            <a:r>
              <a:rPr sz="3600" b="1">
                <a:solidFill>
                  <a:srgbClr val="FF33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ea typeface="华文细黑" pitchFamily="2" charset="-122"/>
              </a:rPr>
              <a:t>调</a:t>
            </a:r>
            <a:endParaRPr sz="3600" b="1">
              <a:solidFill>
                <a:srgbClr val="FF3300"/>
              </a:solidFill>
              <a:effectLst>
                <a:outerShdw blurRad="38100" dist="38100" dir="2700000" algn="tl">
                  <a:schemeClr val="bg2"/>
                </a:outerShdw>
              </a:effectLst>
              <a:ea typeface="华文细黑" pitchFamily="2" charset="-122"/>
            </a:endParaRPr>
          </a:p>
          <a:p>
            <a:pPr marL="342900" lvl="0" indent="-342900" algn="ctr">
              <a:spcBef>
                <a:spcPct val="20000"/>
              </a:spcBef>
              <a:buClr>
                <a:schemeClr val="hlink"/>
              </a:buClr>
              <a:buFont typeface="Wingdings" pitchFamily="2" charset="2"/>
            </a:pPr>
            <a:r>
              <a:rPr sz="3600" b="1">
                <a:solidFill>
                  <a:srgbClr val="FF33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ea typeface="华文细黑" pitchFamily="2" charset="-122"/>
              </a:rPr>
              <a:t>查</a:t>
            </a:r>
            <a:endParaRPr sz="3600" b="1">
              <a:solidFill>
                <a:srgbClr val="FF3300"/>
              </a:solidFill>
              <a:effectLst>
                <a:outerShdw blurRad="38100" dist="38100" dir="2700000" algn="tl">
                  <a:schemeClr val="bg2"/>
                </a:outerShdw>
              </a:effectLst>
              <a:ea typeface="华文细黑" pitchFamily="2" charset="-122"/>
            </a:endParaRPr>
          </a:p>
        </p:txBody>
      </p:sp>
      <p:sp>
        <p:nvSpPr>
          <p:cNvPr id="100360" name=""/>
          <p:cNvSpPr/>
          <p:nvPr/>
        </p:nvSpPr>
        <p:spPr>
          <a:xfrm>
            <a:off x="5003800" y="2420938"/>
            <a:ext cx="1008062" cy="3168650"/>
          </a:xfrm>
          <a:prstGeom prst="rect">
            <a:avLst/>
          </a:prstGeom>
          <a:solidFill>
            <a:srgbClr val="008000"/>
          </a:solidFill>
          <a:ln>
            <a:solidFill>
              <a:srgbClr val="FFCC99"/>
            </a:solidFill>
            <a:miter lim="800000"/>
          </a:ln>
          <a:effectLst/>
        </p:spPr>
        <p:txBody>
          <a:bodyPr wrap="none" anchor="ctr" anchorCtr="0">
            <a:noAutofit/>
          </a:bodyPr>
          <a:lstStyle>
            <a:defPPr marL="342900" indent="-342900" algn="l" rtl="0" eaLnBrk="1" hangingPunct="1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Char char="§"/>
              <a:defRPr kumimoji="0" lang="zh-CN" altLang="en-US" sz="2800" b="1">
                <a:solidFill>
                  <a:srgbClr val="FF33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ea typeface="华文隶书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marL="342900" lvl="0" indent="-342900" algn="ctr">
              <a:spcBef>
                <a:spcPct val="20000"/>
              </a:spcBef>
              <a:buClr>
                <a:schemeClr val="hlink"/>
              </a:buClr>
              <a:buFont typeface="Wingdings" pitchFamily="2" charset="2"/>
            </a:pPr>
            <a:r>
              <a:rPr sz="3600" b="1">
                <a:solidFill>
                  <a:srgbClr val="FF33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ea typeface="华文细黑" pitchFamily="2" charset="-122"/>
              </a:rPr>
              <a:t>重</a:t>
            </a:r>
            <a:endParaRPr sz="3600" b="1">
              <a:solidFill>
                <a:srgbClr val="FF3300"/>
              </a:solidFill>
              <a:effectLst>
                <a:outerShdw blurRad="38100" dist="38100" dir="2700000" algn="tl">
                  <a:schemeClr val="bg2"/>
                </a:outerShdw>
              </a:effectLst>
              <a:ea typeface="华文细黑" pitchFamily="2" charset="-122"/>
            </a:endParaRPr>
          </a:p>
          <a:p>
            <a:pPr marL="342900" lvl="0" indent="-342900" algn="ctr">
              <a:spcBef>
                <a:spcPct val="20000"/>
              </a:spcBef>
              <a:buClr>
                <a:schemeClr val="hlink"/>
              </a:buClr>
              <a:buFont typeface="Wingdings" pitchFamily="2" charset="2"/>
            </a:pPr>
            <a:r>
              <a:rPr sz="3600" b="1">
                <a:solidFill>
                  <a:srgbClr val="FF33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ea typeface="华文细黑" pitchFamily="2" charset="-122"/>
              </a:rPr>
              <a:t>点</a:t>
            </a:r>
            <a:endParaRPr sz="3600" b="1">
              <a:solidFill>
                <a:srgbClr val="FF3300"/>
              </a:solidFill>
              <a:effectLst>
                <a:outerShdw blurRad="38100" dist="38100" dir="2700000" algn="tl">
                  <a:schemeClr val="bg2"/>
                </a:outerShdw>
              </a:effectLst>
              <a:ea typeface="华文细黑" pitchFamily="2" charset="-122"/>
            </a:endParaRPr>
          </a:p>
          <a:p>
            <a:pPr marL="342900" lvl="0" indent="-342900" algn="ctr">
              <a:spcBef>
                <a:spcPct val="20000"/>
              </a:spcBef>
              <a:buClr>
                <a:schemeClr val="hlink"/>
              </a:buClr>
              <a:buFont typeface="Wingdings" pitchFamily="2" charset="2"/>
            </a:pPr>
            <a:r>
              <a:rPr sz="3600" b="1">
                <a:solidFill>
                  <a:srgbClr val="FF33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ea typeface="华文细黑" pitchFamily="2" charset="-122"/>
              </a:rPr>
              <a:t>调</a:t>
            </a:r>
            <a:endParaRPr sz="3600" b="1">
              <a:solidFill>
                <a:srgbClr val="FF3300"/>
              </a:solidFill>
              <a:effectLst>
                <a:outerShdw blurRad="38100" dist="38100" dir="2700000" algn="tl">
                  <a:schemeClr val="bg2"/>
                </a:outerShdw>
              </a:effectLst>
              <a:ea typeface="华文细黑" pitchFamily="2" charset="-122"/>
            </a:endParaRPr>
          </a:p>
          <a:p>
            <a:pPr marL="342900" lvl="0" indent="-342900" algn="ctr">
              <a:spcBef>
                <a:spcPct val="20000"/>
              </a:spcBef>
              <a:buClr>
                <a:schemeClr val="hlink"/>
              </a:buClr>
              <a:buFont typeface="Wingdings" pitchFamily="2" charset="2"/>
            </a:pPr>
            <a:r>
              <a:rPr sz="3600" b="1">
                <a:solidFill>
                  <a:srgbClr val="FF33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ea typeface="华文细黑" pitchFamily="2" charset="-122"/>
              </a:rPr>
              <a:t>查</a:t>
            </a:r>
            <a:endParaRPr sz="3600" b="1">
              <a:solidFill>
                <a:srgbClr val="FF3300"/>
              </a:solidFill>
              <a:effectLst>
                <a:outerShdw blurRad="38100" dist="38100" dir="2700000" algn="tl">
                  <a:schemeClr val="bg2"/>
                </a:outerShdw>
              </a:effectLst>
              <a:ea typeface="华文细黑" pitchFamily="2" charset="-122"/>
            </a:endParaRPr>
          </a:p>
        </p:txBody>
      </p:sp>
      <p:sp>
        <p:nvSpPr>
          <p:cNvPr id="100361" name=""/>
          <p:cNvSpPr/>
          <p:nvPr/>
        </p:nvSpPr>
        <p:spPr>
          <a:xfrm>
            <a:off x="6372225" y="2420938"/>
            <a:ext cx="1008062" cy="3168650"/>
          </a:xfrm>
          <a:prstGeom prst="rect">
            <a:avLst/>
          </a:prstGeom>
          <a:solidFill>
            <a:srgbClr val="008000"/>
          </a:solidFill>
          <a:ln>
            <a:solidFill>
              <a:srgbClr val="FFCC99"/>
            </a:solidFill>
            <a:miter lim="800000"/>
          </a:ln>
          <a:effectLst/>
        </p:spPr>
        <p:txBody>
          <a:bodyPr wrap="none" anchor="ctr" anchorCtr="0">
            <a:noAutofit/>
          </a:bodyPr>
          <a:lstStyle>
            <a:defPPr marL="342900" indent="-342900" algn="l" rtl="0" eaLnBrk="1" hangingPunct="1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Char char="§"/>
              <a:defRPr kumimoji="0" lang="zh-CN" altLang="en-US" sz="2800" b="1">
                <a:solidFill>
                  <a:srgbClr val="FF33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ea typeface="华文隶书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marL="342900" lvl="0" indent="-342900" algn="ctr">
              <a:spcBef>
                <a:spcPct val="20000"/>
              </a:spcBef>
              <a:buClr>
                <a:schemeClr val="hlink"/>
              </a:buClr>
              <a:buFont typeface="Wingdings" pitchFamily="2" charset="2"/>
            </a:pPr>
            <a:r>
              <a:rPr sz="3600" b="1">
                <a:solidFill>
                  <a:srgbClr val="FF33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ea typeface="华文细黑" pitchFamily="2" charset="-122"/>
              </a:rPr>
              <a:t>普</a:t>
            </a:r>
            <a:endParaRPr sz="3600" b="1">
              <a:solidFill>
                <a:srgbClr val="FF3300"/>
              </a:solidFill>
              <a:effectLst>
                <a:outerShdw blurRad="38100" dist="38100" dir="2700000" algn="tl">
                  <a:schemeClr val="bg2"/>
                </a:outerShdw>
              </a:effectLst>
              <a:ea typeface="华文细黑" pitchFamily="2" charset="-122"/>
            </a:endParaRPr>
          </a:p>
          <a:p>
            <a:pPr marL="342900" lvl="0" indent="-342900" algn="ctr">
              <a:spcBef>
                <a:spcPct val="20000"/>
              </a:spcBef>
              <a:buClr>
                <a:schemeClr val="hlink"/>
              </a:buClr>
              <a:buFont typeface="Wingdings" pitchFamily="2" charset="2"/>
            </a:pPr>
            <a:endParaRPr sz="3600" b="1">
              <a:solidFill>
                <a:srgbClr val="FF3300"/>
              </a:solidFill>
              <a:effectLst>
                <a:outerShdw blurRad="38100" dist="38100" dir="2700000" algn="tl">
                  <a:schemeClr val="bg2"/>
                </a:outerShdw>
              </a:effectLst>
              <a:ea typeface="华文细黑" pitchFamily="2" charset="-122"/>
            </a:endParaRPr>
          </a:p>
          <a:p>
            <a:pPr marL="342900" lvl="0" indent="-342900" algn="ctr">
              <a:spcBef>
                <a:spcPct val="20000"/>
              </a:spcBef>
              <a:buClr>
                <a:schemeClr val="hlink"/>
              </a:buClr>
              <a:buFont typeface="Wingdings" pitchFamily="2" charset="2"/>
            </a:pPr>
            <a:r>
              <a:rPr sz="3600" b="1">
                <a:solidFill>
                  <a:srgbClr val="FF33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ea typeface="华文细黑" pitchFamily="2" charset="-122"/>
              </a:rPr>
              <a:t>查</a:t>
            </a:r>
            <a:endParaRPr sz="3600" b="1">
              <a:solidFill>
                <a:srgbClr val="FF3300"/>
              </a:solidFill>
              <a:effectLst>
                <a:outerShdw blurRad="38100" dist="38100" dir="2700000" algn="tl">
                  <a:schemeClr val="bg2"/>
                </a:outerShdw>
              </a:effectLst>
              <a:ea typeface="华文细黑" pitchFamily="2" charset="-122"/>
            </a:endParaRPr>
          </a:p>
        </p:txBody>
      </p:sp>
      <p:sp>
        <p:nvSpPr>
          <p:cNvPr id="100362" name=""/>
          <p:cNvSpPr/>
          <p:nvPr/>
        </p:nvSpPr>
        <p:spPr>
          <a:xfrm>
            <a:off x="7596188" y="2349500"/>
            <a:ext cx="1008062" cy="3168650"/>
          </a:xfrm>
          <a:prstGeom prst="rect">
            <a:avLst/>
          </a:prstGeom>
          <a:solidFill>
            <a:srgbClr val="008000"/>
          </a:solidFill>
          <a:ln>
            <a:solidFill>
              <a:srgbClr val="FFCC99"/>
            </a:solidFill>
            <a:miter lim="800000"/>
          </a:ln>
          <a:effectLst/>
        </p:spPr>
        <p:txBody>
          <a:bodyPr wrap="none" anchor="ctr" anchorCtr="0">
            <a:noAutofit/>
          </a:bodyPr>
          <a:lstStyle>
            <a:defPPr marL="342900" indent="-342900" algn="l" rtl="0" eaLnBrk="1" hangingPunct="1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Char char="§"/>
              <a:defRPr kumimoji="0" lang="zh-CN" altLang="en-US" sz="2800" b="1">
                <a:solidFill>
                  <a:srgbClr val="FF33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ea typeface="华文隶书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marL="342900" lvl="0" indent="-342900" algn="ctr">
              <a:spcBef>
                <a:spcPct val="20000"/>
              </a:spcBef>
              <a:buClr>
                <a:schemeClr val="hlink"/>
              </a:buClr>
              <a:buFont typeface="Wingdings" pitchFamily="2" charset="2"/>
            </a:pPr>
            <a:r>
              <a:rPr sz="3600" b="1">
                <a:solidFill>
                  <a:srgbClr val="FF33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ea typeface="华文细黑" pitchFamily="2" charset="-122"/>
              </a:rPr>
              <a:t>抽</a:t>
            </a:r>
            <a:endParaRPr sz="3600" b="1">
              <a:solidFill>
                <a:srgbClr val="FF3300"/>
              </a:solidFill>
              <a:effectLst>
                <a:outerShdw blurRad="38100" dist="38100" dir="2700000" algn="tl">
                  <a:schemeClr val="bg2"/>
                </a:outerShdw>
              </a:effectLst>
              <a:ea typeface="华文细黑" pitchFamily="2" charset="-122"/>
            </a:endParaRPr>
          </a:p>
          <a:p>
            <a:pPr marL="342900" lvl="0" indent="-342900" algn="ctr">
              <a:spcBef>
                <a:spcPct val="20000"/>
              </a:spcBef>
              <a:buClr>
                <a:schemeClr val="hlink"/>
              </a:buClr>
              <a:buFont typeface="Wingdings" pitchFamily="2" charset="2"/>
            </a:pPr>
            <a:r>
              <a:rPr sz="3600" b="1">
                <a:solidFill>
                  <a:srgbClr val="FF33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ea typeface="华文细黑" pitchFamily="2" charset="-122"/>
              </a:rPr>
              <a:t>样</a:t>
            </a:r>
            <a:endParaRPr sz="3600" b="1">
              <a:solidFill>
                <a:srgbClr val="FF3300"/>
              </a:solidFill>
              <a:effectLst>
                <a:outerShdw blurRad="38100" dist="38100" dir="2700000" algn="tl">
                  <a:schemeClr val="bg2"/>
                </a:outerShdw>
              </a:effectLst>
              <a:ea typeface="华文细黑" pitchFamily="2" charset="-122"/>
            </a:endParaRPr>
          </a:p>
          <a:p>
            <a:pPr marL="342900" lvl="0" indent="-342900" algn="ctr">
              <a:spcBef>
                <a:spcPct val="20000"/>
              </a:spcBef>
              <a:buClr>
                <a:schemeClr val="hlink"/>
              </a:buClr>
              <a:buFont typeface="Wingdings" pitchFamily="2" charset="2"/>
            </a:pPr>
            <a:r>
              <a:rPr sz="3600" b="1">
                <a:solidFill>
                  <a:srgbClr val="FF33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ea typeface="华文细黑" pitchFamily="2" charset="-122"/>
              </a:rPr>
              <a:t>调</a:t>
            </a:r>
            <a:endParaRPr sz="3600" b="1">
              <a:solidFill>
                <a:srgbClr val="FF3300"/>
              </a:solidFill>
              <a:effectLst>
                <a:outerShdw blurRad="38100" dist="38100" dir="2700000" algn="tl">
                  <a:schemeClr val="bg2"/>
                </a:outerShdw>
              </a:effectLst>
              <a:ea typeface="华文细黑" pitchFamily="2" charset="-122"/>
            </a:endParaRPr>
          </a:p>
          <a:p>
            <a:pPr marL="342900" lvl="0" indent="-342900" algn="ctr">
              <a:spcBef>
                <a:spcPct val="20000"/>
              </a:spcBef>
              <a:buClr>
                <a:schemeClr val="hlink"/>
              </a:buClr>
              <a:buFont typeface="Wingdings" pitchFamily="2" charset="2"/>
            </a:pPr>
            <a:r>
              <a:rPr sz="3600" b="1">
                <a:solidFill>
                  <a:srgbClr val="FF33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ea typeface="华文细黑" pitchFamily="2" charset="-122"/>
              </a:rPr>
              <a:t>查</a:t>
            </a:r>
            <a:endParaRPr sz="3600" b="1">
              <a:solidFill>
                <a:srgbClr val="FF3300"/>
              </a:solidFill>
              <a:effectLst>
                <a:outerShdw blurRad="38100" dist="38100" dir="2700000" algn="tl">
                  <a:schemeClr val="bg2"/>
                </a:outerShdw>
              </a:effectLst>
              <a:ea typeface="华文细黑" pitchFamily="2" charset="-122"/>
            </a:endParaRPr>
          </a:p>
        </p:txBody>
      </p:sp>
      <p:sp>
        <p:nvSpPr>
          <p:cNvPr id="100363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sz="1400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100364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50B63C5A-DC08-4028-86B3-9269C02E3891}" type="footer">
              <a:rPr sz="1400">
                <a:effectLst>
                  <a:outerShdw blurRad="38100" dist="38100" dir="2700000" algn="tl">
                    <a:schemeClr val="bg2"/>
                  </a:outerShdw>
                </a:effectLst>
              </a:rPr>
              <a:t/>
            </a:fld>
            <a:endParaRPr sz="1400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100365" name="TextBox 100364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marL="342900" indent="-342900" algn="l" rtl="0" eaLnBrk="1" hangingPunct="1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Char char="§"/>
              <a:defRPr kumimoji="0" lang="zh-CN" altLang="en-US" sz="2800" b="1">
                <a:solidFill>
                  <a:srgbClr val="FF33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ea typeface="华文隶书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王治国水土流失调查监测技术共20页，您现在浏览的是第9页!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404" name=""/>
          <p:cNvSpPr/>
          <p:nvPr/>
        </p:nvSpPr>
        <p:spPr>
          <a:xfrm>
            <a:off x="2627312" y="765175"/>
            <a:ext cx="4105275" cy="1295400"/>
          </a:xfrm>
          <a:prstGeom prst="rect">
            <a:avLst/>
          </a:prstGeom>
          <a:solidFill>
            <a:srgbClr val="008000"/>
          </a:solidFill>
          <a:ln>
            <a:solidFill>
              <a:srgbClr val="FFCC99"/>
            </a:solidFill>
            <a:miter lim="800000"/>
          </a:ln>
          <a:effectLst/>
        </p:spPr>
        <p:txBody>
          <a:bodyPr wrap="none" anchor="ctr" anchorCtr="0">
            <a:noAutofit/>
          </a:bodyPr>
          <a:lstStyle>
            <a:defPPr marL="342900" indent="-342900" algn="l" rtl="0" eaLnBrk="1" hangingPunct="1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Char char="§"/>
              <a:defRPr kumimoji="0" lang="zh-CN" altLang="en-US" sz="2800" b="1">
                <a:solidFill>
                  <a:srgbClr val="FF33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ea typeface="华文隶书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marL="342900" lvl="0" indent="-342900" algn="ctr">
              <a:spcBef>
                <a:spcPct val="20000"/>
              </a:spcBef>
              <a:buClr>
                <a:schemeClr val="hlink"/>
              </a:buClr>
              <a:buFont typeface="Wingdings" pitchFamily="2" charset="2"/>
            </a:pPr>
            <a:r>
              <a:rPr sz="4000" b="1">
                <a:solidFill>
                  <a:srgbClr val="FF33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ea typeface="华文细黑" pitchFamily="2" charset="-122"/>
              </a:rPr>
              <a:t>询问调查内容</a:t>
            </a:r>
            <a:endParaRPr sz="4000" b="1">
              <a:solidFill>
                <a:srgbClr val="FF3300"/>
              </a:solidFill>
              <a:effectLst>
                <a:outerShdw blurRad="38100" dist="38100" dir="2700000" algn="tl">
                  <a:schemeClr val="bg2"/>
                </a:outerShdw>
              </a:effectLst>
              <a:ea typeface="华文细黑" pitchFamily="2" charset="-122"/>
            </a:endParaRPr>
          </a:p>
        </p:txBody>
      </p:sp>
      <p:sp>
        <p:nvSpPr>
          <p:cNvPr id="102405" name=""/>
          <p:cNvSpPr/>
          <p:nvPr/>
        </p:nvSpPr>
        <p:spPr>
          <a:xfrm>
            <a:off x="971550" y="2565400"/>
            <a:ext cx="1223962" cy="2879725"/>
          </a:xfrm>
          <a:prstGeom prst="rect">
            <a:avLst/>
          </a:prstGeom>
          <a:solidFill>
            <a:srgbClr val="008000"/>
          </a:solidFill>
          <a:ln>
            <a:solidFill>
              <a:srgbClr val="FFCC99"/>
            </a:solidFill>
            <a:miter lim="800000"/>
          </a:ln>
          <a:effectLst/>
        </p:spPr>
        <p:txBody>
          <a:bodyPr wrap="none" anchor="ctr" anchorCtr="0">
            <a:noAutofit/>
          </a:bodyPr>
          <a:lstStyle>
            <a:defPPr marL="342900" indent="-342900" algn="l" rtl="0" eaLnBrk="1" hangingPunct="1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Char char="§"/>
              <a:defRPr kumimoji="0" lang="zh-CN" altLang="en-US" sz="2800" b="1">
                <a:solidFill>
                  <a:srgbClr val="FF33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ea typeface="华文隶书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marL="342900" lvl="0" indent="-342900" algn="ctr">
              <a:spcBef>
                <a:spcPct val="20000"/>
              </a:spcBef>
              <a:buClr>
                <a:schemeClr val="hlink"/>
              </a:buClr>
              <a:buFont typeface="Wingdings" pitchFamily="2" charset="2"/>
            </a:pPr>
            <a:r>
              <a:rPr sz="3600" b="1">
                <a:solidFill>
                  <a:srgbClr val="FF33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ea typeface="华文细黑" pitchFamily="2" charset="-122"/>
              </a:rPr>
              <a:t>公</a:t>
            </a:r>
            <a:endParaRPr sz="3600" b="1">
              <a:solidFill>
                <a:srgbClr val="FF3300"/>
              </a:solidFill>
              <a:effectLst>
                <a:outerShdw blurRad="38100" dist="38100" dir="2700000" algn="tl">
                  <a:schemeClr val="bg2"/>
                </a:outerShdw>
              </a:effectLst>
              <a:ea typeface="华文细黑" pitchFamily="2" charset="-122"/>
            </a:endParaRPr>
          </a:p>
          <a:p>
            <a:pPr marL="342900" lvl="0" indent="-342900" algn="ctr">
              <a:spcBef>
                <a:spcPct val="20000"/>
              </a:spcBef>
              <a:buClr>
                <a:schemeClr val="hlink"/>
              </a:buClr>
              <a:buFont typeface="Wingdings" pitchFamily="2" charset="2"/>
            </a:pPr>
            <a:r>
              <a:rPr sz="3600" b="1">
                <a:solidFill>
                  <a:srgbClr val="FF33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ea typeface="华文细黑" pitchFamily="2" charset="-122"/>
              </a:rPr>
              <a:t>众</a:t>
            </a:r>
            <a:endParaRPr sz="3600" b="1">
              <a:solidFill>
                <a:srgbClr val="FF3300"/>
              </a:solidFill>
              <a:effectLst>
                <a:outerShdw blurRad="38100" dist="38100" dir="2700000" algn="tl">
                  <a:schemeClr val="bg2"/>
                </a:outerShdw>
              </a:effectLst>
              <a:ea typeface="华文细黑" pitchFamily="2" charset="-122"/>
            </a:endParaRPr>
          </a:p>
          <a:p>
            <a:pPr marL="342900" lvl="0" indent="-342900" algn="ctr">
              <a:spcBef>
                <a:spcPct val="20000"/>
              </a:spcBef>
              <a:buClr>
                <a:schemeClr val="hlink"/>
              </a:buClr>
              <a:buFont typeface="Wingdings" pitchFamily="2" charset="2"/>
            </a:pPr>
            <a:r>
              <a:rPr sz="3600" b="1">
                <a:solidFill>
                  <a:srgbClr val="FF33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ea typeface="华文细黑" pitchFamily="2" charset="-122"/>
              </a:rPr>
              <a:t>认</a:t>
            </a:r>
            <a:endParaRPr sz="3600" b="1">
              <a:solidFill>
                <a:srgbClr val="FF3300"/>
              </a:solidFill>
              <a:effectLst>
                <a:outerShdw blurRad="38100" dist="38100" dir="2700000" algn="tl">
                  <a:schemeClr val="bg2"/>
                </a:outerShdw>
              </a:effectLst>
              <a:ea typeface="华文细黑" pitchFamily="2" charset="-122"/>
            </a:endParaRPr>
          </a:p>
          <a:p>
            <a:pPr marL="342900" lvl="0" indent="-342900" algn="ctr">
              <a:spcBef>
                <a:spcPct val="20000"/>
              </a:spcBef>
              <a:buClr>
                <a:schemeClr val="hlink"/>
              </a:buClr>
              <a:buFont typeface="Wingdings" pitchFamily="2" charset="2"/>
            </a:pPr>
            <a:r>
              <a:rPr sz="3600" b="1">
                <a:solidFill>
                  <a:srgbClr val="FF33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ea typeface="华文细黑" pitchFamily="2" charset="-122"/>
              </a:rPr>
              <a:t>识</a:t>
            </a:r>
            <a:endParaRPr sz="3600" b="1">
              <a:solidFill>
                <a:srgbClr val="FF3300"/>
              </a:solidFill>
              <a:effectLst>
                <a:outerShdw blurRad="38100" dist="38100" dir="2700000" algn="tl">
                  <a:schemeClr val="bg2"/>
                </a:outerShdw>
              </a:effectLst>
              <a:ea typeface="华文细黑" pitchFamily="2" charset="-122"/>
            </a:endParaRPr>
          </a:p>
        </p:txBody>
      </p:sp>
      <p:sp>
        <p:nvSpPr>
          <p:cNvPr id="102406" name=""/>
          <p:cNvSpPr/>
          <p:nvPr/>
        </p:nvSpPr>
        <p:spPr>
          <a:xfrm>
            <a:off x="2555875" y="2565400"/>
            <a:ext cx="1223962" cy="2879725"/>
          </a:xfrm>
          <a:prstGeom prst="rect">
            <a:avLst/>
          </a:prstGeom>
          <a:solidFill>
            <a:srgbClr val="008000"/>
          </a:solidFill>
          <a:ln>
            <a:solidFill>
              <a:srgbClr val="FFCC99"/>
            </a:solidFill>
            <a:miter lim="800000"/>
          </a:ln>
          <a:effectLst/>
        </p:spPr>
        <p:txBody>
          <a:bodyPr wrap="none" anchor="ctr" anchorCtr="0">
            <a:noAutofit/>
          </a:bodyPr>
          <a:lstStyle>
            <a:defPPr marL="342900" indent="-342900" algn="l" rtl="0" eaLnBrk="1" hangingPunct="1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Char char="§"/>
              <a:defRPr kumimoji="0" lang="zh-CN" altLang="en-US" sz="2800" b="1">
                <a:solidFill>
                  <a:srgbClr val="FF33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ea typeface="华文隶书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marL="342900" lvl="0" indent="-342900" algn="ctr">
              <a:spcBef>
                <a:spcPct val="20000"/>
              </a:spcBef>
              <a:buClr>
                <a:schemeClr val="hlink"/>
              </a:buClr>
              <a:buFont typeface="Wingdings" pitchFamily="2" charset="2"/>
            </a:pPr>
            <a:r>
              <a:rPr sz="3600" b="1">
                <a:solidFill>
                  <a:srgbClr val="FF33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ea typeface="华文细黑" pitchFamily="2" charset="-122"/>
              </a:rPr>
              <a:t>政</a:t>
            </a:r>
            <a:endParaRPr sz="3600" b="1">
              <a:solidFill>
                <a:srgbClr val="FF3300"/>
              </a:solidFill>
              <a:effectLst>
                <a:outerShdw blurRad="38100" dist="38100" dir="2700000" algn="tl">
                  <a:schemeClr val="bg2"/>
                </a:outerShdw>
              </a:effectLst>
              <a:ea typeface="华文细黑" pitchFamily="2" charset="-122"/>
            </a:endParaRPr>
          </a:p>
          <a:p>
            <a:pPr marL="342900" lvl="0" indent="-342900" algn="ctr">
              <a:spcBef>
                <a:spcPct val="20000"/>
              </a:spcBef>
              <a:buClr>
                <a:schemeClr val="hlink"/>
              </a:buClr>
              <a:buFont typeface="Wingdings" pitchFamily="2" charset="2"/>
            </a:pPr>
            <a:r>
              <a:rPr sz="3600" b="1">
                <a:solidFill>
                  <a:srgbClr val="FF33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ea typeface="华文细黑" pitchFamily="2" charset="-122"/>
              </a:rPr>
              <a:t>策</a:t>
            </a:r>
            <a:endParaRPr sz="3600" b="1">
              <a:solidFill>
                <a:srgbClr val="FF3300"/>
              </a:solidFill>
              <a:effectLst>
                <a:outerShdw blurRad="38100" dist="38100" dir="2700000" algn="tl">
                  <a:schemeClr val="bg2"/>
                </a:outerShdw>
              </a:effectLst>
              <a:ea typeface="华文细黑" pitchFamily="2" charset="-122"/>
            </a:endParaRPr>
          </a:p>
          <a:p>
            <a:pPr marL="342900" lvl="0" indent="-342900" algn="ctr">
              <a:spcBef>
                <a:spcPct val="20000"/>
              </a:spcBef>
              <a:buClr>
                <a:schemeClr val="hlink"/>
              </a:buClr>
              <a:buFont typeface="Wingdings" pitchFamily="2" charset="2"/>
            </a:pPr>
            <a:r>
              <a:rPr sz="3600" b="1">
                <a:solidFill>
                  <a:srgbClr val="FF33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ea typeface="华文细黑" pitchFamily="2" charset="-122"/>
              </a:rPr>
              <a:t>法</a:t>
            </a:r>
            <a:endParaRPr sz="3600" b="1">
              <a:solidFill>
                <a:srgbClr val="FF3300"/>
              </a:solidFill>
              <a:effectLst>
                <a:outerShdw blurRad="38100" dist="38100" dir="2700000" algn="tl">
                  <a:schemeClr val="bg2"/>
                </a:outerShdw>
              </a:effectLst>
              <a:ea typeface="华文细黑" pitchFamily="2" charset="-122"/>
            </a:endParaRPr>
          </a:p>
          <a:p>
            <a:pPr marL="342900" lvl="0" indent="-342900" algn="ctr">
              <a:spcBef>
                <a:spcPct val="20000"/>
              </a:spcBef>
              <a:buClr>
                <a:schemeClr val="hlink"/>
              </a:buClr>
              <a:buFont typeface="Wingdings" pitchFamily="2" charset="2"/>
            </a:pPr>
            <a:r>
              <a:rPr sz="3600" b="1">
                <a:solidFill>
                  <a:srgbClr val="FF33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ea typeface="华文细黑" pitchFamily="2" charset="-122"/>
              </a:rPr>
              <a:t>规</a:t>
            </a:r>
            <a:endParaRPr sz="3600" b="1">
              <a:solidFill>
                <a:srgbClr val="FF3300"/>
              </a:solidFill>
              <a:effectLst>
                <a:outerShdw blurRad="38100" dist="38100" dir="2700000" algn="tl">
                  <a:schemeClr val="bg2"/>
                </a:outerShdw>
              </a:effectLst>
              <a:ea typeface="华文细黑" pitchFamily="2" charset="-122"/>
            </a:endParaRPr>
          </a:p>
        </p:txBody>
      </p:sp>
      <p:sp>
        <p:nvSpPr>
          <p:cNvPr id="102407" name=""/>
          <p:cNvSpPr/>
          <p:nvPr/>
        </p:nvSpPr>
        <p:spPr>
          <a:xfrm>
            <a:off x="4067175" y="2565400"/>
            <a:ext cx="1223962" cy="2879725"/>
          </a:xfrm>
          <a:prstGeom prst="rect">
            <a:avLst/>
          </a:prstGeom>
          <a:solidFill>
            <a:srgbClr val="008000"/>
          </a:solidFill>
          <a:ln>
            <a:solidFill>
              <a:srgbClr val="FFCC99"/>
            </a:solidFill>
            <a:miter lim="800000"/>
          </a:ln>
          <a:effectLst/>
        </p:spPr>
        <p:txBody>
          <a:bodyPr wrap="none" anchor="ctr" anchorCtr="0">
            <a:noAutofit/>
          </a:bodyPr>
          <a:lstStyle>
            <a:defPPr marL="342900" indent="-342900" algn="l" rtl="0" eaLnBrk="1" hangingPunct="1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Char char="§"/>
              <a:defRPr kumimoji="0" lang="zh-CN" altLang="en-US" sz="2800" b="1">
                <a:solidFill>
                  <a:srgbClr val="FF33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ea typeface="华文隶书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marL="342900" lvl="0" indent="-342900" algn="ctr">
              <a:spcBef>
                <a:spcPct val="20000"/>
              </a:spcBef>
              <a:buClr>
                <a:schemeClr val="hlink"/>
              </a:buClr>
              <a:buFont typeface="Wingdings" pitchFamily="2" charset="2"/>
            </a:pPr>
            <a:r>
              <a:rPr sz="3600" b="1">
                <a:solidFill>
                  <a:srgbClr val="FF33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ea typeface="华文细黑" pitchFamily="2" charset="-122"/>
              </a:rPr>
              <a:t>防</a:t>
            </a:r>
            <a:endParaRPr sz="3600" b="1">
              <a:solidFill>
                <a:srgbClr val="FF3300"/>
              </a:solidFill>
              <a:effectLst>
                <a:outerShdw blurRad="38100" dist="38100" dir="2700000" algn="tl">
                  <a:schemeClr val="bg2"/>
                </a:outerShdw>
              </a:effectLst>
              <a:ea typeface="华文细黑" pitchFamily="2" charset="-122"/>
            </a:endParaRPr>
          </a:p>
          <a:p>
            <a:pPr marL="342900" lvl="0" indent="-342900" algn="ctr">
              <a:spcBef>
                <a:spcPct val="20000"/>
              </a:spcBef>
              <a:buClr>
                <a:schemeClr val="hlink"/>
              </a:buClr>
              <a:buFont typeface="Wingdings" pitchFamily="2" charset="2"/>
            </a:pPr>
            <a:r>
              <a:rPr sz="3600" b="1">
                <a:solidFill>
                  <a:srgbClr val="FF33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ea typeface="华文细黑" pitchFamily="2" charset="-122"/>
              </a:rPr>
              <a:t>治</a:t>
            </a:r>
            <a:endParaRPr sz="3600" b="1">
              <a:solidFill>
                <a:srgbClr val="FF3300"/>
              </a:solidFill>
              <a:effectLst>
                <a:outerShdw blurRad="38100" dist="38100" dir="2700000" algn="tl">
                  <a:schemeClr val="bg2"/>
                </a:outerShdw>
              </a:effectLst>
              <a:ea typeface="华文细黑" pitchFamily="2" charset="-122"/>
            </a:endParaRPr>
          </a:p>
          <a:p>
            <a:pPr marL="342900" lvl="0" indent="-342900" algn="ctr">
              <a:spcBef>
                <a:spcPct val="20000"/>
              </a:spcBef>
              <a:buClr>
                <a:schemeClr val="hlink"/>
              </a:buClr>
              <a:buFont typeface="Wingdings" pitchFamily="2" charset="2"/>
            </a:pPr>
            <a:r>
              <a:rPr sz="3600" b="1">
                <a:solidFill>
                  <a:srgbClr val="FF33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ea typeface="华文细黑" pitchFamily="2" charset="-122"/>
              </a:rPr>
              <a:t>经</a:t>
            </a:r>
            <a:endParaRPr sz="3600" b="1">
              <a:solidFill>
                <a:srgbClr val="FF3300"/>
              </a:solidFill>
              <a:effectLst>
                <a:outerShdw blurRad="38100" dist="38100" dir="2700000" algn="tl">
                  <a:schemeClr val="bg2"/>
                </a:outerShdw>
              </a:effectLst>
              <a:ea typeface="华文细黑" pitchFamily="2" charset="-122"/>
            </a:endParaRPr>
          </a:p>
          <a:p>
            <a:pPr marL="342900" lvl="0" indent="-342900" algn="ctr">
              <a:spcBef>
                <a:spcPct val="20000"/>
              </a:spcBef>
              <a:buClr>
                <a:schemeClr val="hlink"/>
              </a:buClr>
              <a:buFont typeface="Wingdings" pitchFamily="2" charset="2"/>
            </a:pPr>
            <a:r>
              <a:rPr sz="3600" b="1">
                <a:solidFill>
                  <a:srgbClr val="FF33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ea typeface="华文细黑" pitchFamily="2" charset="-122"/>
              </a:rPr>
              <a:t>验</a:t>
            </a:r>
            <a:endParaRPr sz="3600" b="1">
              <a:solidFill>
                <a:srgbClr val="FF3300"/>
              </a:solidFill>
              <a:effectLst>
                <a:outerShdw blurRad="38100" dist="38100" dir="2700000" algn="tl">
                  <a:schemeClr val="bg2"/>
                </a:outerShdw>
              </a:effectLst>
              <a:ea typeface="华文细黑" pitchFamily="2" charset="-122"/>
            </a:endParaRPr>
          </a:p>
        </p:txBody>
      </p:sp>
      <p:sp>
        <p:nvSpPr>
          <p:cNvPr id="102408" name=""/>
          <p:cNvSpPr/>
          <p:nvPr/>
        </p:nvSpPr>
        <p:spPr>
          <a:xfrm>
            <a:off x="5651500" y="2565400"/>
            <a:ext cx="1223962" cy="2879725"/>
          </a:xfrm>
          <a:prstGeom prst="rect">
            <a:avLst/>
          </a:prstGeom>
          <a:solidFill>
            <a:srgbClr val="008000"/>
          </a:solidFill>
          <a:ln>
            <a:solidFill>
              <a:srgbClr val="FFCC99"/>
            </a:solidFill>
            <a:miter lim="800000"/>
          </a:ln>
          <a:effectLst/>
        </p:spPr>
        <p:txBody>
          <a:bodyPr wrap="none" anchor="ctr" anchorCtr="0">
            <a:noAutofit/>
          </a:bodyPr>
          <a:lstStyle>
            <a:defPPr marL="342900" indent="-342900" algn="l" rtl="0" eaLnBrk="1" hangingPunct="1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Char char="§"/>
              <a:defRPr kumimoji="0" lang="zh-CN" altLang="en-US" sz="2800" b="1">
                <a:solidFill>
                  <a:srgbClr val="FF33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ea typeface="华文隶书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marL="342900" lvl="0" indent="-342900" algn="ctr">
              <a:spcBef>
                <a:spcPct val="20000"/>
              </a:spcBef>
              <a:buClr>
                <a:schemeClr val="hlink"/>
              </a:buClr>
              <a:buFont typeface="Wingdings" pitchFamily="2" charset="2"/>
            </a:pPr>
            <a:r>
              <a:rPr sz="3600" b="1">
                <a:solidFill>
                  <a:srgbClr val="FF33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ea typeface="华文细黑" pitchFamily="2" charset="-122"/>
              </a:rPr>
              <a:t>存</a:t>
            </a:r>
            <a:endParaRPr sz="3600" b="1">
              <a:solidFill>
                <a:srgbClr val="FF3300"/>
              </a:solidFill>
              <a:effectLst>
                <a:outerShdw blurRad="38100" dist="38100" dir="2700000" algn="tl">
                  <a:schemeClr val="bg2"/>
                </a:outerShdw>
              </a:effectLst>
              <a:ea typeface="华文细黑" pitchFamily="2" charset="-122"/>
            </a:endParaRPr>
          </a:p>
          <a:p>
            <a:pPr marL="342900" lvl="0" indent="-342900" algn="ctr">
              <a:spcBef>
                <a:spcPct val="20000"/>
              </a:spcBef>
              <a:buClr>
                <a:schemeClr val="hlink"/>
              </a:buClr>
              <a:buFont typeface="Wingdings" pitchFamily="2" charset="2"/>
            </a:pPr>
            <a:r>
              <a:rPr sz="3600" b="1">
                <a:solidFill>
                  <a:srgbClr val="FF33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ea typeface="华文细黑" pitchFamily="2" charset="-122"/>
              </a:rPr>
              <a:t>在</a:t>
            </a:r>
            <a:endParaRPr sz="3600" b="1">
              <a:solidFill>
                <a:srgbClr val="FF3300"/>
              </a:solidFill>
              <a:effectLst>
                <a:outerShdw blurRad="38100" dist="38100" dir="2700000" algn="tl">
                  <a:schemeClr val="bg2"/>
                </a:outerShdw>
              </a:effectLst>
              <a:ea typeface="华文细黑" pitchFamily="2" charset="-122"/>
            </a:endParaRPr>
          </a:p>
          <a:p>
            <a:pPr marL="342900" lvl="0" indent="-342900" algn="ctr">
              <a:spcBef>
                <a:spcPct val="20000"/>
              </a:spcBef>
              <a:buClr>
                <a:schemeClr val="hlink"/>
              </a:buClr>
              <a:buFont typeface="Wingdings" pitchFamily="2" charset="2"/>
            </a:pPr>
            <a:r>
              <a:rPr sz="3600" b="1">
                <a:solidFill>
                  <a:srgbClr val="FF33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ea typeface="华文细黑" pitchFamily="2" charset="-122"/>
              </a:rPr>
              <a:t>问</a:t>
            </a:r>
            <a:endParaRPr sz="3600" b="1">
              <a:solidFill>
                <a:srgbClr val="FF3300"/>
              </a:solidFill>
              <a:effectLst>
                <a:outerShdw blurRad="38100" dist="38100" dir="2700000" algn="tl">
                  <a:schemeClr val="bg2"/>
                </a:outerShdw>
              </a:effectLst>
              <a:ea typeface="华文细黑" pitchFamily="2" charset="-122"/>
            </a:endParaRPr>
          </a:p>
          <a:p>
            <a:pPr marL="342900" lvl="0" indent="-342900" algn="ctr">
              <a:spcBef>
                <a:spcPct val="20000"/>
              </a:spcBef>
              <a:buClr>
                <a:schemeClr val="hlink"/>
              </a:buClr>
              <a:buFont typeface="Wingdings" pitchFamily="2" charset="2"/>
            </a:pPr>
            <a:r>
              <a:rPr sz="3600" b="1">
                <a:solidFill>
                  <a:srgbClr val="FF33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ea typeface="华文细黑" pitchFamily="2" charset="-122"/>
              </a:rPr>
              <a:t>题</a:t>
            </a:r>
            <a:endParaRPr sz="3600" b="1">
              <a:solidFill>
                <a:srgbClr val="FF3300"/>
              </a:solidFill>
              <a:effectLst>
                <a:outerShdw blurRad="38100" dist="38100" dir="2700000" algn="tl">
                  <a:schemeClr val="bg2"/>
                </a:outerShdw>
              </a:effectLst>
              <a:ea typeface="华文细黑" pitchFamily="2" charset="-122"/>
            </a:endParaRPr>
          </a:p>
        </p:txBody>
      </p:sp>
      <p:sp>
        <p:nvSpPr>
          <p:cNvPr id="102409" name=""/>
          <p:cNvSpPr/>
          <p:nvPr/>
        </p:nvSpPr>
        <p:spPr>
          <a:xfrm>
            <a:off x="7235825" y="2636838"/>
            <a:ext cx="1223962" cy="2879725"/>
          </a:xfrm>
          <a:prstGeom prst="rect">
            <a:avLst/>
          </a:prstGeom>
          <a:solidFill>
            <a:srgbClr val="008000"/>
          </a:solidFill>
          <a:ln>
            <a:solidFill>
              <a:srgbClr val="FFCC99"/>
            </a:solidFill>
            <a:miter lim="800000"/>
          </a:ln>
          <a:effectLst/>
        </p:spPr>
        <p:txBody>
          <a:bodyPr wrap="none" anchor="ctr" anchorCtr="0">
            <a:noAutofit/>
          </a:bodyPr>
          <a:lstStyle>
            <a:defPPr marL="342900" indent="-342900" algn="l" rtl="0" eaLnBrk="1" hangingPunct="1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Char char="§"/>
              <a:defRPr kumimoji="0" lang="zh-CN" altLang="en-US" sz="2800" b="1">
                <a:solidFill>
                  <a:srgbClr val="FF33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ea typeface="华文隶书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marL="342900" lvl="0" indent="-342900" algn="ctr">
              <a:spcBef>
                <a:spcPct val="20000"/>
              </a:spcBef>
              <a:buClr>
                <a:schemeClr val="hlink"/>
              </a:buClr>
              <a:buFont typeface="Wingdings" pitchFamily="2" charset="2"/>
            </a:pPr>
            <a:r>
              <a:rPr sz="3600" b="1">
                <a:solidFill>
                  <a:srgbClr val="FF33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ea typeface="华文细黑" pitchFamily="2" charset="-122"/>
              </a:rPr>
              <a:t>社</a:t>
            </a:r>
            <a:endParaRPr sz="3600" b="1">
              <a:solidFill>
                <a:srgbClr val="FF3300"/>
              </a:solidFill>
              <a:effectLst>
                <a:outerShdw blurRad="38100" dist="38100" dir="2700000" algn="tl">
                  <a:schemeClr val="bg2"/>
                </a:outerShdw>
              </a:effectLst>
              <a:ea typeface="华文细黑" pitchFamily="2" charset="-122"/>
            </a:endParaRPr>
          </a:p>
          <a:p>
            <a:pPr marL="342900" lvl="0" indent="-342900" algn="ctr">
              <a:spcBef>
                <a:spcPct val="20000"/>
              </a:spcBef>
              <a:buClr>
                <a:schemeClr val="hlink"/>
              </a:buClr>
              <a:buFont typeface="Wingdings" pitchFamily="2" charset="2"/>
            </a:pPr>
            <a:r>
              <a:rPr sz="3600" b="1">
                <a:solidFill>
                  <a:srgbClr val="FF33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ea typeface="华文细黑" pitchFamily="2" charset="-122"/>
              </a:rPr>
              <a:t>会</a:t>
            </a:r>
            <a:endParaRPr sz="3600" b="1">
              <a:solidFill>
                <a:srgbClr val="FF3300"/>
              </a:solidFill>
              <a:effectLst>
                <a:outerShdw blurRad="38100" dist="38100" dir="2700000" algn="tl">
                  <a:schemeClr val="bg2"/>
                </a:outerShdw>
              </a:effectLst>
              <a:ea typeface="华文细黑" pitchFamily="2" charset="-122"/>
            </a:endParaRPr>
          </a:p>
          <a:p>
            <a:pPr marL="342900" lvl="0" indent="-342900" algn="ctr">
              <a:spcBef>
                <a:spcPct val="20000"/>
              </a:spcBef>
              <a:buClr>
                <a:schemeClr val="hlink"/>
              </a:buClr>
              <a:buFont typeface="Wingdings" pitchFamily="2" charset="2"/>
            </a:pPr>
            <a:r>
              <a:rPr sz="3600" b="1">
                <a:solidFill>
                  <a:srgbClr val="FF33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ea typeface="华文细黑" pitchFamily="2" charset="-122"/>
              </a:rPr>
              <a:t>经</a:t>
            </a:r>
            <a:endParaRPr sz="3600" b="1">
              <a:solidFill>
                <a:srgbClr val="FF3300"/>
              </a:solidFill>
              <a:effectLst>
                <a:outerShdw blurRad="38100" dist="38100" dir="2700000" algn="tl">
                  <a:schemeClr val="bg2"/>
                </a:outerShdw>
              </a:effectLst>
              <a:ea typeface="华文细黑" pitchFamily="2" charset="-122"/>
            </a:endParaRPr>
          </a:p>
          <a:p>
            <a:pPr marL="342900" lvl="0" indent="-342900" algn="ctr">
              <a:spcBef>
                <a:spcPct val="20000"/>
              </a:spcBef>
              <a:buClr>
                <a:schemeClr val="hlink"/>
              </a:buClr>
              <a:buFont typeface="Wingdings" pitchFamily="2" charset="2"/>
            </a:pPr>
            <a:r>
              <a:rPr sz="3600" b="1">
                <a:solidFill>
                  <a:srgbClr val="FF33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ea typeface="华文细黑" pitchFamily="2" charset="-122"/>
              </a:rPr>
              <a:t>济</a:t>
            </a:r>
            <a:endParaRPr sz="3600" b="1">
              <a:solidFill>
                <a:srgbClr val="FF3300"/>
              </a:solidFill>
              <a:effectLst>
                <a:outerShdw blurRad="38100" dist="38100" dir="2700000" algn="tl">
                  <a:schemeClr val="bg2"/>
                </a:outerShdw>
              </a:effectLst>
              <a:ea typeface="华文细黑" pitchFamily="2" charset="-122"/>
            </a:endParaRPr>
          </a:p>
        </p:txBody>
      </p:sp>
      <p:sp>
        <p:nvSpPr>
          <p:cNvPr id="102410" name=""/>
          <p:cNvSpPr/>
          <p:nvPr/>
        </p:nvSpPr>
        <p:spPr>
          <a:xfrm>
            <a:off x="250825" y="5734050"/>
            <a:ext cx="8642350" cy="863600"/>
          </a:xfrm>
          <a:prstGeom prst="rect">
            <a:avLst/>
          </a:prstGeom>
          <a:solidFill>
            <a:srgbClr val="008000"/>
          </a:solidFill>
          <a:ln>
            <a:solidFill>
              <a:srgbClr val="FFCC99"/>
            </a:solidFill>
            <a:miter lim="800000"/>
          </a:ln>
          <a:effectLst/>
        </p:spPr>
        <p:txBody>
          <a:bodyPr wrap="none" anchor="ctr" anchorCtr="0">
            <a:noAutofit/>
          </a:bodyPr>
          <a:lstStyle>
            <a:defPPr marL="342900" indent="-342900" algn="l" rtl="0" eaLnBrk="1" hangingPunct="1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Char char="§"/>
              <a:defRPr kumimoji="0" lang="zh-CN" altLang="en-US" sz="2800" b="1">
                <a:solidFill>
                  <a:srgbClr val="FF33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ea typeface="华文隶书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marL="342900" lvl="0" indent="-342900" algn="ctr">
              <a:spcBef>
                <a:spcPct val="20000"/>
              </a:spcBef>
              <a:buClr>
                <a:schemeClr val="hlink"/>
              </a:buClr>
              <a:buFont typeface="Wingdings" pitchFamily="2" charset="2"/>
            </a:pPr>
            <a:r>
              <a:rPr sz="3600" b="1">
                <a:solidFill>
                  <a:srgbClr val="FF33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ea typeface="华文新魏" pitchFamily="2" charset="-122"/>
              </a:rPr>
              <a:t>调查方式、被调查人态度、资料真实可靠</a:t>
            </a:r>
            <a:endParaRPr sz="3600" b="1">
              <a:solidFill>
                <a:srgbClr val="FF3300"/>
              </a:solidFill>
              <a:effectLst>
                <a:outerShdw blurRad="38100" dist="38100" dir="2700000" algn="tl">
                  <a:schemeClr val="bg2"/>
                </a:outerShdw>
              </a:effectLst>
              <a:ea typeface="华文新魏" pitchFamily="2" charset="-122"/>
            </a:endParaRPr>
          </a:p>
        </p:txBody>
      </p:sp>
      <p:sp>
        <p:nvSpPr>
          <p:cNvPr id="102411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sz="1400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102412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C5DC627F-2E21-4D25-A252-98596E8D39ED}" type="footer">
              <a:rPr sz="1400">
                <a:effectLst>
                  <a:outerShdw blurRad="38100" dist="38100" dir="2700000" algn="tl">
                    <a:schemeClr val="bg2"/>
                  </a:outerShdw>
                </a:effectLst>
              </a:rPr>
              <a:t/>
            </a:fld>
            <a:endParaRPr sz="1400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102413" name="TextBox 102412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marL="342900" indent="-342900" algn="l" rtl="0" eaLnBrk="1" hangingPunct="1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Char char="§"/>
              <a:defRPr kumimoji="0" lang="zh-CN" altLang="en-US" sz="2800" b="1">
                <a:solidFill>
                  <a:srgbClr val="FF33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ea typeface="华文隶书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王治国水土流失调查监测技术共20页，您现在浏览的是第10页!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https://d.book118.com/706103222210010040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Clouds">
  <a:themeElements>
    <a:clrScheme name="">
      <a:dk1>
        <a:srgbClr val="0000A4"/>
      </a:dk1>
      <a:lt1>
        <a:srgbClr val="FFFFFF"/>
      </a:lt1>
      <a:dk2>
        <a:srgbClr val="4D4D4D"/>
      </a:dk2>
      <a:lt2>
        <a:srgbClr val="B7E7FF"/>
      </a:lt2>
      <a:accent1>
        <a:srgbClr val="0099CC"/>
      </a:accent1>
      <a:accent2>
        <a:srgbClr val="00CC99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FFCC00"/>
      </a:hlink>
      <a:folHlink>
        <a:srgbClr val="EE941C"/>
      </a:folHlink>
    </a:clrScheme>
    <a:fontScheme name="Arial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prstClr val="black">
                <a:alpha val="38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raClrSchemeLst>
    <a:extraClrScheme>
      <a:clrScheme name="">
        <a:dk1>
          <a:srgbClr val="0000A4"/>
        </a:dk1>
        <a:lt1>
          <a:srgbClr val="FFFFFF"/>
        </a:lt1>
        <a:dk2>
          <a:srgbClr val="4D4D4D"/>
        </a:dk2>
        <a:lt2>
          <a:srgbClr val="B7E7FF"/>
        </a:lt2>
        <a:accent1>
          <a:srgbClr val="0099CC"/>
        </a:accent1>
        <a:accent2>
          <a:srgbClr val="00CC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00"/>
        </a:hlink>
        <a:folHlink>
          <a:srgbClr val="EE941C"/>
        </a:folHlink>
      </a:clrScheme>
    </a:extraClrScheme>
    <a:extraClrScheme>
      <a:clrScheme name="">
        <a:dk1>
          <a:srgbClr val="00A2DC"/>
        </a:dk1>
        <a:lt1>
          <a:srgbClr val="FFFFFF"/>
        </a:lt1>
        <a:dk2>
          <a:srgbClr val="000066"/>
        </a:dk2>
        <a:lt2>
          <a:srgbClr val="FFFFFF"/>
        </a:lt2>
        <a:accent1>
          <a:srgbClr val="0079A4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CC"/>
        </a:hlink>
        <a:folHlink>
          <a:srgbClr val="FFCC00"/>
        </a:folHlink>
      </a:clrScheme>
    </a:extraClrScheme>
    <a:extraClrScheme>
      <a:clrScheme name="">
        <a:dk1>
          <a:srgbClr val="000092"/>
        </a:dk1>
        <a:lt1>
          <a:srgbClr val="FFFFFF"/>
        </a:lt1>
        <a:dk2>
          <a:srgbClr val="010199"/>
        </a:dk2>
        <a:lt2>
          <a:srgbClr val="CCFFFF"/>
        </a:lt2>
        <a:accent1>
          <a:srgbClr val="66CCFF"/>
        </a:accent1>
        <a:accent2>
          <a:srgbClr val="2EBDB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CC99FF"/>
        </a:folHlink>
      </a:clrScheme>
    </a:extraClrScheme>
    <a:extraClrScheme>
      <a:clrScheme name="">
        <a:dk1>
          <a:srgbClr val="006A67"/>
        </a:dk1>
        <a:lt1>
          <a:srgbClr val="FFFFFF"/>
        </a:lt1>
        <a:dk2>
          <a:srgbClr val="000000"/>
        </a:dk2>
        <a:lt2>
          <a:srgbClr val="FFFFCC"/>
        </a:lt2>
        <a:accent1>
          <a:srgbClr val="33CCCC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CC66"/>
        </a:folHlink>
      </a:clrScheme>
    </a:extraClrScheme>
    <a:extraClrScheme>
      <a:clrScheme name="">
        <a:dk1>
          <a:srgbClr val="650BB7"/>
        </a:dk1>
        <a:lt1>
          <a:srgbClr val="FFFFFF"/>
        </a:lt1>
        <a:dk2>
          <a:srgbClr val="4D4D4D"/>
        </a:dk2>
        <a:lt2>
          <a:srgbClr val="FFFFFF"/>
        </a:lt2>
        <a:accent1>
          <a:srgbClr val="FF66FF"/>
        </a:accent1>
        <a:accent2>
          <a:srgbClr val="6666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9E9FF"/>
        </a:hlink>
        <a:folHlink>
          <a:srgbClr val="CCECFF"/>
        </a:folHlink>
      </a:clrScheme>
    </a:extraClrScheme>
    <a:extraClrScheme>
      <a:clrScheme name="">
        <a:dk1>
          <a:srgbClr val="005000"/>
        </a:dk1>
        <a:lt1>
          <a:srgbClr val="FFFFFF"/>
        </a:lt1>
        <a:dk2>
          <a:srgbClr val="FFFFFF"/>
        </a:dk2>
        <a:lt2>
          <a:srgbClr val="DCEAAE"/>
        </a:lt2>
        <a:accent1>
          <a:srgbClr val="99CC00"/>
        </a:accent1>
        <a:accent2>
          <a:srgbClr val="6F801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CC"/>
        </a:hlink>
        <a:folHlink>
          <a:srgbClr val="CCCC00"/>
        </a:folHlink>
      </a:clrScheme>
    </a:extraClrScheme>
    <a:extraClrScheme>
      <a:clrScheme name="">
        <a:dk1>
          <a:srgbClr val="7979A5"/>
        </a:dk1>
        <a:lt1>
          <a:srgbClr val="FFFFFF"/>
        </a:lt1>
        <a:dk2>
          <a:srgbClr val="4F4F77"/>
        </a:dk2>
        <a:lt2>
          <a:srgbClr val="F3F3FF"/>
        </a:lt2>
        <a:accent1>
          <a:srgbClr val="5D5D8B"/>
        </a:accent1>
        <a:accent2>
          <a:srgbClr val="66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ECFF"/>
        </a:hlink>
        <a:folHlink>
          <a:srgbClr val="FFFFCC"/>
        </a:folHlink>
      </a:clrScheme>
    </a:extraClrScheme>
    <a:extraClrScheme>
      <a:clrScheme name="">
        <a:dk1>
          <a:srgbClr val="B9B9B9"/>
        </a:dk1>
        <a:lt1>
          <a:srgbClr val="000000"/>
        </a:lt1>
        <a:dk2>
          <a:srgbClr val="4D4D4D"/>
        </a:dk2>
        <a:lt2>
          <a:srgbClr val="8A8472"/>
        </a:lt2>
        <a:accent1>
          <a:srgbClr val="EDEEE2"/>
        </a:accent1>
        <a:accent2>
          <a:srgbClr val="7FAA7E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8000"/>
        </a:hlink>
        <a:folHlink>
          <a:srgbClr val="989400"/>
        </a:folHlink>
      </a:clrScheme>
    </a:extraClrScheme>
    <a:extraClrScheme>
      <a:clrScheme name="">
        <a:dk1>
          <a:srgbClr val="FEA24E"/>
        </a:dk1>
        <a:lt1>
          <a:srgbClr val="000000"/>
        </a:lt1>
        <a:dk2>
          <a:srgbClr val="808080"/>
        </a:dk2>
        <a:lt2>
          <a:srgbClr val="CC6600"/>
        </a:lt2>
        <a:accent1>
          <a:srgbClr val="FBEECD"/>
        </a:accent1>
        <a:accent2>
          <a:srgbClr val="ECD04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42B00"/>
        </a:hlink>
        <a:folHlink>
          <a:srgbClr val="996633"/>
        </a:folHlink>
      </a:clrScheme>
    </a:extraClrScheme>
  </a:extraClrScheme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宋体</vt:lpstr>
      <vt:lpstr>Wingdings</vt:lpstr>
      <vt:lpstr>华文隶书</vt:lpstr>
      <vt:lpstr>华文新魏</vt:lpstr>
      <vt:lpstr>方正舒体</vt:lpstr>
      <vt:lpstr>华文细黑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2024-09-07T08:13:59.524</cp:lastPrinted>
  <dcterms:created xsi:type="dcterms:W3CDTF">2024-09-07T00:13:59Z</dcterms:created>
  <dcterms:modified xsi:type="dcterms:W3CDTF">2024-09-07T00:14:00Z</dcterms:modified>
</cp:coreProperties>
</file>