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45FEA-5354-4FDB-9714-4FD1133E3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E558E-9A56-45DD-874B-5F82FD37A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28E74-9015-454C-A8A1-8744AF2F1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40554-722F-4C51-A6B8-2E1FD38B0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2E3A70-EF30-48DB-A6BC-AF52BB45C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22CEAD-2DB3-45A0-9B46-EDEE45E7B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51D9CD-1547-4D5D-BCEF-B9CB0688A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43373-FF9C-4F55-B006-DEDD284EC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66272C-952F-4BAF-868C-B0AF89E72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0F839-D215-4F57-A369-5345C35D9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358EC-58C5-4722-8A50-51CAEB07C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0411422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标准工时测量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标准工时测量概述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标准工时测量方法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标准工时测量流程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标准工时测量工具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标准工时测量应用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标准工时测量案例分析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标准工时测量概述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标准工时测量是一种评估员工完成某项任务所需时间的科学方法，旨在确保工作流程的效率和标准化。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通过标准工时测量，企业可以更准确地评估员工的工作效率，优化工作流程，提高生产效率，降低成本。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确定合理的工作时间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通过标准工时测量，企业可以确定完成某项任务所需的最短和最长合理工作时间。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制定合理的排班计划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基于标准工时测量结果，企业可以制定更合理的排班计划，确保生产线的稳定运行。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评估员工绩效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标准工时测量可以作为评估员工工作效率和绩效的参考依据，有助于企业进行人力资源管理和员工激励。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通过比较实际工作时间与标准工时，企业可以发现生产过程中的瓶颈和浪费，进而优化工作流程，提高生产效率。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测量原则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标准工时测量应基于科学的方法和工具，确保测量结果的准确性和可靠性。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标准工时测量应具有可操作性，能够在实际工作中得到有效实施。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公平性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标准工时测量应确保公平性，避免对某些员工产生不利影响。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标准工时测量应根据实际情况和工作需求的变化进行适时调整，保持其时效性和准确性。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标准工时测量方法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直接观察和记录员工在完成某项任务时的实际耗时。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直接、准确，能够获取到最真实的工作时间数据。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需要耗费大量人力和时间，且容易受到员工工作状态和环境因素的影响。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直接测量法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通过分析生产过程中的相关参数来推算标准工时，例如设备效率、原材料利用率等。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相对简单易行，适用于大规模生产过程的工时测量。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准确性相对较低，且容易受到设备故障、原材料供应等因素的影响。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间接测量法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基于过往经验或专家意见来估计标准工时。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快速简便，适用于缺乏实际数据的情况。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主观性强，准确性难以保证，且容易受到经验或专家水平的影响。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经验估计法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通过收集和分析历史数据来推算标准工时，例如员工工作效率、生产率等。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基于实际数据，相对准确可靠。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需要大量历史数据支持，且需要具备一定的统计分析能力。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标准工时测量流程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明确测量对象，确保测量范围清晰，避免遗漏重要作业或任务。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确定需要测量的作业或任务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优先测量对产品或服务品质影响较大的作业或任务，确保测量重点突出。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识别关键作业或任务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确定测量对象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明确测量时间、地点、人员、设备等资源，确保测量工作顺利进行。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制定详细的测量计划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根据作业或任务的重要性和紧急性，设定适当的测量周期，确保及时获取数据。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设定合理的测量周期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制定测量计划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培训测量人员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确保测量人员具备必要的技能和知识，能够准确、高效地完成测量工作。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定期对测量人员进行培训和考核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提高测量人员的专业水平，确保测量数据的准确性和可靠性。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培训测量人员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https://d.book118.com/706104114220010033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2024-09-02T14:20:47.931</cp:lastPrinted>
  <dcterms:created xsi:type="dcterms:W3CDTF">2024-09-02T06:20:47Z</dcterms:created>
  <dcterms:modified xsi:type="dcterms:W3CDTF">2024-09-02T06:20:50Z</dcterms:modified>
</cp:coreProperties>
</file>