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30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image" Target="../media/image3.png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1.xml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tags" Target="../tags/tag19.xml" /><Relationship Id="rId23" Type="http://schemas.openxmlformats.org/officeDocument/2006/relationships/tags" Target="../tags/tag20.xml" /><Relationship Id="rId24" Type="http://schemas.openxmlformats.org/officeDocument/2006/relationships/tags" Target="../tags/tag21.xml" /><Relationship Id="rId25" Type="http://schemas.openxmlformats.org/officeDocument/2006/relationships/tags" Target="../tags/tag22.xml" /><Relationship Id="rId26" Type="http://schemas.openxmlformats.org/officeDocument/2006/relationships/tags" Target="../tags/tag23.xml" /><Relationship Id="rId27" Type="http://schemas.openxmlformats.org/officeDocument/2006/relationships/tags" Target="../tags/tag24.xml" /><Relationship Id="rId28" Type="http://schemas.openxmlformats.org/officeDocument/2006/relationships/tags" Target="../tags/tag25.xml" /><Relationship Id="rId29" Type="http://schemas.openxmlformats.org/officeDocument/2006/relationships/tags" Target="../tags/tag26.xml" /><Relationship Id="rId3" Type="http://schemas.openxmlformats.org/officeDocument/2006/relationships/tags" Target="../tags/tag2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9.xml" /><Relationship Id="rId11" Type="http://schemas.openxmlformats.org/officeDocument/2006/relationships/image" Target="../media/image5.png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tags" Target="../tags/tag42.xml" /><Relationship Id="rId15" Type="http://schemas.openxmlformats.org/officeDocument/2006/relationships/tags" Target="../tags/tag43.xml" /><Relationship Id="rId16" Type="http://schemas.openxmlformats.org/officeDocument/2006/relationships/tags" Target="../tags/tag44.xml" /><Relationship Id="rId17" Type="http://schemas.openxmlformats.org/officeDocument/2006/relationships/tags" Target="../tags/tag45.xml" /><Relationship Id="rId18" Type="http://schemas.openxmlformats.org/officeDocument/2006/relationships/tags" Target="../tags/tag46.xml" /><Relationship Id="rId19" Type="http://schemas.openxmlformats.org/officeDocument/2006/relationships/tags" Target="../tags/tag47.xml" /><Relationship Id="rId2" Type="http://schemas.openxmlformats.org/officeDocument/2006/relationships/tags" Target="../tags/tag32.xml" /><Relationship Id="rId20" Type="http://schemas.openxmlformats.org/officeDocument/2006/relationships/tags" Target="../tags/tag48.xml" /><Relationship Id="rId21" Type="http://schemas.openxmlformats.org/officeDocument/2006/relationships/tags" Target="../tags/tag49.xml" /><Relationship Id="rId22" Type="http://schemas.openxmlformats.org/officeDocument/2006/relationships/image" Target="../media/image3.png" /><Relationship Id="rId23" Type="http://schemas.openxmlformats.org/officeDocument/2006/relationships/tags" Target="../tags/tag50.xml" /><Relationship Id="rId24" Type="http://schemas.openxmlformats.org/officeDocument/2006/relationships/tags" Target="../tags/tag51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4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3.png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2.xml" /><Relationship Id="rId20" Type="http://schemas.openxmlformats.org/officeDocument/2006/relationships/image" Target="../media/image4.png" /><Relationship Id="rId21" Type="http://schemas.openxmlformats.org/officeDocument/2006/relationships/tags" Target="../tags/tag69.xml" /><Relationship Id="rId22" Type="http://schemas.openxmlformats.org/officeDocument/2006/relationships/image" Target="../media/image6.png" /><Relationship Id="rId23" Type="http://schemas.openxmlformats.org/officeDocument/2006/relationships/tags" Target="../tags/tag70.xml" /><Relationship Id="rId24" Type="http://schemas.openxmlformats.org/officeDocument/2006/relationships/tags" Target="../tags/tag71.xml" /><Relationship Id="rId25" Type="http://schemas.openxmlformats.org/officeDocument/2006/relationships/tags" Target="../tags/tag72.xml" /><Relationship Id="rId26" Type="http://schemas.openxmlformats.org/officeDocument/2006/relationships/tags" Target="../tags/tag73.xml" /><Relationship Id="rId27" Type="http://schemas.openxmlformats.org/officeDocument/2006/relationships/tags" Target="../tags/tag74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image" Target="../media/image3.png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5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image" Target="../media/image7.png" /><Relationship Id="rId3" Type="http://schemas.openxmlformats.org/officeDocument/2006/relationships/tags" Target="../tags/tag106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tags" Target="../tags/tag135.xml" /><Relationship Id="rId35" Type="http://schemas.openxmlformats.org/officeDocument/2006/relationships/tags" Target="../tags/tag136.xml" /><Relationship Id="rId36" Type="http://schemas.openxmlformats.org/officeDocument/2006/relationships/slideMaster" Target="../slideMasters/slideMaster2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52388-1C86-45C4-B2C8-2CC89105D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54BDC-C8DF-45F4-9A05-F5B79CEAF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D727A-DC64-497F-9A4E-AD0831598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E397A-1988-438E-A8B1-9690CD1EF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8B8BDF-A625-4512-8A2E-DDDF3F8FF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78E44C-1F58-4726-AE1A-0FD354215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B3B927-86CE-4DAD-B200-738ADCD84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3A79C-39A9-49BE-85FF-7961A3C3C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00A01-9F8A-4E80-83DC-DCF7D1B54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3B9A0-3A72-43F8-82D6-C7755017B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7147E-1F88-4807-A323-840A478FE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74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矩形 12"/>
          <p:cNvSpPr/>
          <p:nvPr userDrawn="1">
            <p:custDataLst>
              <p:tags r:id="rId4"/>
            </p:custDataLst>
          </p:nvPr>
        </p:nvSpPr>
        <p:spPr>
          <a:xfrm>
            <a:off x="6612255" y="1037590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6"/>
          <p:cNvCxnSpPr/>
          <p:nvPr userDrawn="1">
            <p:custDataLst>
              <p:tags r:id="rId5"/>
            </p:custDataLst>
          </p:nvPr>
        </p:nvCxnSpPr>
        <p:spPr>
          <a:xfrm>
            <a:off x="6620510" y="104457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6627495" y="104584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18"/>
          <p:cNvCxnSpPr/>
          <p:nvPr userDrawn="1">
            <p:custDataLst>
              <p:tags r:id="rId7"/>
            </p:custDataLst>
          </p:nvPr>
        </p:nvCxnSpPr>
        <p:spPr>
          <a:xfrm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0"/>
          <p:cNvCxnSpPr/>
          <p:nvPr userDrawn="1">
            <p:custDataLst>
              <p:tags r:id="rId8"/>
            </p:custDataLst>
          </p:nvPr>
        </p:nvCxnSpPr>
        <p:spPr>
          <a:xfrm rot="5400000"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文本框 28"/>
          <p:cNvSpPr txBox="1"/>
          <p:nvPr userDrawn="1">
            <p:custDataLst>
              <p:tags r:id="rId9"/>
            </p:custDataLst>
          </p:nvPr>
        </p:nvSpPr>
        <p:spPr>
          <a:xfrm>
            <a:off x="503110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1" name="图形 24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7843520" y="1465580"/>
            <a:ext cx="2118995" cy="4075430"/>
          </a:xfrm>
          <a:prstGeom prst="rect">
            <a:avLst/>
          </a:prstGeom>
        </p:spPr>
      </p:pic>
      <p:sp>
        <p:nvSpPr>
          <p:cNvPr id="1048680" name="椭圆 27"/>
          <p:cNvSpPr/>
          <p:nvPr userDrawn="1">
            <p:custDataLst>
              <p:tags r:id="rId12"/>
            </p:custDataLst>
          </p:nvPr>
        </p:nvSpPr>
        <p:spPr>
          <a:xfrm>
            <a:off x="7938770" y="5026660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椭圆 29"/>
          <p:cNvSpPr/>
          <p:nvPr userDrawn="1">
            <p:custDataLst>
              <p:tags r:id="rId13"/>
            </p:custDataLst>
          </p:nvPr>
        </p:nvSpPr>
        <p:spPr>
          <a:xfrm>
            <a:off x="9831070" y="233108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文本框 30"/>
          <p:cNvSpPr txBox="1"/>
          <p:nvPr userDrawn="1">
            <p:custDataLst>
              <p:tags r:id="rId14"/>
            </p:custDataLst>
          </p:nvPr>
        </p:nvSpPr>
        <p:spPr>
          <a:xfrm>
            <a:off x="10270490" y="50292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686" name="任意多边形: 形状 13"/>
          <p:cNvSpPr/>
          <p:nvPr userDrawn="1">
            <p:custDataLst>
              <p:tags r:id="rId15"/>
            </p:custDataLst>
          </p:nvPr>
        </p:nvSpPr>
        <p:spPr>
          <a:xfrm>
            <a:off x="6073140" y="51308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8" name="任意多边形: 形状 14"/>
          <p:cNvSpPr/>
          <p:nvPr userDrawn="1">
            <p:custDataLst>
              <p:tags r:id="rId16"/>
            </p:custDataLst>
          </p:nvPr>
        </p:nvSpPr>
        <p:spPr>
          <a:xfrm>
            <a:off x="5433695" y="52355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6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981190" y="3766185"/>
            <a:ext cx="473710" cy="647700"/>
          </a:xfrm>
          <a:prstGeom prst="rect">
            <a:avLst/>
          </a:prstGeom>
        </p:spPr>
      </p:pic>
      <p:sp>
        <p:nvSpPr>
          <p:cNvPr id="1048690" name="文本框 41"/>
          <p:cNvSpPr txBox="1"/>
          <p:nvPr userDrawn="1">
            <p:custDataLst>
              <p:tags r:id="rId19"/>
            </p:custDataLst>
          </p:nvPr>
        </p:nvSpPr>
        <p:spPr>
          <a:xfrm>
            <a:off x="7133590" y="400177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692" name="椭圆 25"/>
          <p:cNvSpPr/>
          <p:nvPr userDrawn="1">
            <p:custDataLst>
              <p:tags r:id="rId20"/>
            </p:custDataLst>
          </p:nvPr>
        </p:nvSpPr>
        <p:spPr>
          <a:xfrm>
            <a:off x="8388985" y="153606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框 32"/>
          <p:cNvSpPr txBox="1"/>
          <p:nvPr userDrawn="1">
            <p:custDataLst>
              <p:tags r:id="rId21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39" name="直接连接符 33"/>
          <p:cNvCxnSpPr/>
          <p:nvPr userDrawn="1">
            <p:custDataLst>
              <p:tags r:id="rId22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793115" y="2054860"/>
            <a:ext cx="5280025" cy="1863725"/>
          </a:xfrm>
        </p:spPr>
        <p:txBody>
          <a:bodyPr vert="horz" lIns="0" tIns="0" rIns="0" bIns="0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单击此处</a:t>
            </a:r>
            <a:br>
              <a:rPr>
                <a:sym typeface="+mn-ea"/>
              </a:rPr>
            </a:br>
            <a:r>
              <a:rPr>
                <a:sym typeface="+mn-ea"/>
              </a:rPr>
              <a:t>添加文档标题</a:t>
            </a:r>
            <a:endParaRPr>
              <a:sym typeface="+mn-ea"/>
            </a:endParaRPr>
          </a:p>
        </p:txBody>
      </p:sp>
      <p:sp>
        <p:nvSpPr>
          <p:cNvPr id="1048698" name="副标题 2"/>
          <p:cNvSpPr>
            <a:spLocks noGrp="1"/>
          </p:cNvSpPr>
          <p:nvPr>
            <p:ph type="subTitle" idx="1"/>
            <p:custDataLst>
              <p:tags r:id="rId24"/>
            </p:custDataLst>
          </p:nvPr>
        </p:nvSpPr>
        <p:spPr>
          <a:xfrm>
            <a:off x="793115" y="4062095"/>
            <a:ext cx="5280025" cy="972185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6" name="文本占位符 9"/>
          <p:cNvSpPr>
            <a:spLocks noGrp="1"/>
          </p:cNvSpPr>
          <p:nvPr>
            <p:ph type="body" sz="quarter" idx="13" hasCustomPrompt="1"/>
            <p:custDataLst>
              <p:tags r:id="rId28"/>
            </p:custDataLst>
          </p:nvPr>
        </p:nvSpPr>
        <p:spPr>
          <a:xfrm>
            <a:off x="793115" y="504000"/>
            <a:ext cx="2743199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08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05815" y="5502090"/>
            <a:ext cx="2743200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3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20" name="矩形 4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75740" y="2487930"/>
            <a:ext cx="1597660" cy="1081405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475740" y="3658235"/>
            <a:ext cx="1785620" cy="504190"/>
          </a:xfrm>
        </p:spPr>
        <p:txBody>
          <a:bodyPr anchor="t"/>
          <a:lstStyle>
            <a:lvl1pPr marL="0" indent="0" algn="l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6" name="文本框 44"/>
          <p:cNvSpPr txBox="1"/>
          <p:nvPr userDrawn="1">
            <p:custDataLst>
              <p:tags r:id="rId6"/>
            </p:custDataLst>
          </p:nvPr>
        </p:nvSpPr>
        <p:spPr>
          <a:xfrm>
            <a:off x="11158091" y="-1905"/>
            <a:ext cx="1033909" cy="1006239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628" h="1585">
                <a:moveTo>
                  <a:pt x="661" y="0"/>
                </a:moveTo>
                <a:lnTo>
                  <a:pt x="606" y="106"/>
                </a:lnTo>
                <a:cubicBezTo>
                  <a:pt x="550" y="183"/>
                  <a:pt x="550" y="228"/>
                  <a:pt x="606" y="239"/>
                </a:cubicBezTo>
                <a:cubicBezTo>
                  <a:pt x="628" y="250"/>
                  <a:pt x="694" y="250"/>
                  <a:pt x="805" y="239"/>
                </a:cubicBezTo>
                <a:cubicBezTo>
                  <a:pt x="937" y="228"/>
                  <a:pt x="1051" y="222"/>
                  <a:pt x="1145" y="222"/>
                </a:cubicBezTo>
                <a:cubicBezTo>
                  <a:pt x="1383" y="222"/>
                  <a:pt x="1529" y="236"/>
                  <a:pt x="1584" y="264"/>
                </a:cubicBezTo>
                <a:cubicBezTo>
                  <a:pt x="1588" y="268"/>
                  <a:pt x="1603" y="273"/>
                  <a:pt x="1628" y="279"/>
                </a:cubicBezTo>
                <a:lnTo>
                  <a:pt x="1628" y="1166"/>
                </a:lnTo>
                <a:cubicBezTo>
                  <a:pt x="1620" y="1167"/>
                  <a:pt x="1614" y="1168"/>
                  <a:pt x="1609" y="1168"/>
                </a:cubicBezTo>
                <a:cubicBezTo>
                  <a:pt x="1582" y="1168"/>
                  <a:pt x="1559" y="1182"/>
                  <a:pt x="1543" y="1209"/>
                </a:cubicBezTo>
                <a:cubicBezTo>
                  <a:pt x="1515" y="1226"/>
                  <a:pt x="1496" y="1229"/>
                  <a:pt x="1485" y="1218"/>
                </a:cubicBezTo>
                <a:cubicBezTo>
                  <a:pt x="1479" y="1207"/>
                  <a:pt x="1468" y="1201"/>
                  <a:pt x="1452" y="1201"/>
                </a:cubicBezTo>
                <a:cubicBezTo>
                  <a:pt x="1424" y="1201"/>
                  <a:pt x="1399" y="1204"/>
                  <a:pt x="1377" y="1209"/>
                </a:cubicBezTo>
                <a:cubicBezTo>
                  <a:pt x="1316" y="1220"/>
                  <a:pt x="1277" y="1234"/>
                  <a:pt x="1261" y="1251"/>
                </a:cubicBezTo>
                <a:cubicBezTo>
                  <a:pt x="1250" y="1267"/>
                  <a:pt x="1211" y="1276"/>
                  <a:pt x="1145" y="1276"/>
                </a:cubicBezTo>
                <a:cubicBezTo>
                  <a:pt x="1095" y="1276"/>
                  <a:pt x="1048" y="1287"/>
                  <a:pt x="1004" y="1309"/>
                </a:cubicBezTo>
                <a:cubicBezTo>
                  <a:pt x="932" y="1336"/>
                  <a:pt x="845" y="1364"/>
                  <a:pt x="742" y="1392"/>
                </a:cubicBezTo>
                <a:cubicBezTo>
                  <a:pt x="640" y="1419"/>
                  <a:pt x="572" y="1433"/>
                  <a:pt x="539" y="1433"/>
                </a:cubicBezTo>
                <a:cubicBezTo>
                  <a:pt x="489" y="1428"/>
                  <a:pt x="387" y="1461"/>
                  <a:pt x="232" y="1533"/>
                </a:cubicBezTo>
                <a:cubicBezTo>
                  <a:pt x="171" y="1560"/>
                  <a:pt x="120" y="1577"/>
                  <a:pt x="79" y="1583"/>
                </a:cubicBezTo>
                <a:cubicBezTo>
                  <a:pt x="37" y="1588"/>
                  <a:pt x="11" y="1583"/>
                  <a:pt x="0" y="1566"/>
                </a:cubicBezTo>
                <a:lnTo>
                  <a:pt x="0" y="1558"/>
                </a:lnTo>
                <a:cubicBezTo>
                  <a:pt x="0" y="1541"/>
                  <a:pt x="10" y="1524"/>
                  <a:pt x="29" y="1508"/>
                </a:cubicBezTo>
                <a:cubicBezTo>
                  <a:pt x="48" y="1491"/>
                  <a:pt x="69" y="1480"/>
                  <a:pt x="91" y="1475"/>
                </a:cubicBezTo>
                <a:cubicBezTo>
                  <a:pt x="130" y="1464"/>
                  <a:pt x="171" y="1436"/>
                  <a:pt x="216" y="1392"/>
                </a:cubicBezTo>
                <a:cubicBezTo>
                  <a:pt x="288" y="1331"/>
                  <a:pt x="346" y="1289"/>
                  <a:pt x="390" y="1267"/>
                </a:cubicBezTo>
                <a:cubicBezTo>
                  <a:pt x="456" y="1229"/>
                  <a:pt x="524" y="1177"/>
                  <a:pt x="593" y="1114"/>
                </a:cubicBezTo>
                <a:cubicBezTo>
                  <a:pt x="662" y="1050"/>
                  <a:pt x="711" y="999"/>
                  <a:pt x="738" y="960"/>
                </a:cubicBezTo>
                <a:cubicBezTo>
                  <a:pt x="766" y="911"/>
                  <a:pt x="777" y="886"/>
                  <a:pt x="771" y="886"/>
                </a:cubicBezTo>
                <a:cubicBezTo>
                  <a:pt x="771" y="880"/>
                  <a:pt x="733" y="872"/>
                  <a:pt x="655" y="861"/>
                </a:cubicBezTo>
                <a:cubicBezTo>
                  <a:pt x="594" y="855"/>
                  <a:pt x="545" y="844"/>
                  <a:pt x="506" y="828"/>
                </a:cubicBezTo>
                <a:cubicBezTo>
                  <a:pt x="467" y="811"/>
                  <a:pt x="412" y="778"/>
                  <a:pt x="340" y="728"/>
                </a:cubicBezTo>
                <a:cubicBezTo>
                  <a:pt x="229" y="640"/>
                  <a:pt x="163" y="565"/>
                  <a:pt x="141" y="504"/>
                </a:cubicBezTo>
                <a:cubicBezTo>
                  <a:pt x="130" y="460"/>
                  <a:pt x="122" y="438"/>
                  <a:pt x="116" y="438"/>
                </a:cubicBezTo>
                <a:cubicBezTo>
                  <a:pt x="105" y="421"/>
                  <a:pt x="93" y="387"/>
                  <a:pt x="79" y="334"/>
                </a:cubicBezTo>
                <a:cubicBezTo>
                  <a:pt x="65" y="282"/>
                  <a:pt x="58" y="236"/>
                  <a:pt x="58" y="197"/>
                </a:cubicBezTo>
                <a:cubicBezTo>
                  <a:pt x="58" y="137"/>
                  <a:pt x="71" y="71"/>
                  <a:pt x="95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  <a:alpha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28" name="文本框 45"/>
          <p:cNvSpPr txBox="1"/>
          <p:nvPr userDrawn="1">
            <p:custDataLst>
              <p:tags r:id="rId7"/>
            </p:custDataLst>
          </p:nvPr>
        </p:nvSpPr>
        <p:spPr>
          <a:xfrm>
            <a:off x="2323465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730" name="文本框 73"/>
          <p:cNvSpPr txBox="1"/>
          <p:nvPr userDrawn="1">
            <p:custDataLst>
              <p:tags r:id="rId8"/>
            </p:custDataLst>
          </p:nvPr>
        </p:nvSpPr>
        <p:spPr>
          <a:xfrm>
            <a:off x="11237595" y="5367020"/>
            <a:ext cx="954405" cy="149098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7" name="图形 29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rcRect t="33635"/>
          <a:stretch>
            <a:fillRect/>
          </a:stretch>
        </p:blipFill>
        <p:spPr>
          <a:xfrm>
            <a:off x="8660765" y="19050"/>
            <a:ext cx="1845310" cy="790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06" h="1245">
                <a:moveTo>
                  <a:pt x="0" y="0"/>
                </a:moveTo>
                <a:lnTo>
                  <a:pt x="2906" y="0"/>
                </a:lnTo>
                <a:lnTo>
                  <a:pt x="2906" y="1245"/>
                </a:lnTo>
                <a:lnTo>
                  <a:pt x="0" y="124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图形 31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r="5133"/>
          <a:stretch>
            <a:fillRect/>
          </a:stretch>
        </p:blipFill>
        <p:spPr>
          <a:xfrm rot="16500000" flipH="1">
            <a:off x="5074806" y="527754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732" name="矩形 10"/>
          <p:cNvSpPr/>
          <p:nvPr userDrawn="1">
            <p:custDataLst>
              <p:tags r:id="rId13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41"/>
          <p:cNvCxnSpPr/>
          <p:nvPr userDrawn="1">
            <p:custDataLst>
              <p:tags r:id="rId14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2"/>
          <p:cNvCxnSpPr/>
          <p:nvPr userDrawn="1">
            <p:custDataLst>
              <p:tags r:id="rId15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3"/>
          <p:cNvCxnSpPr/>
          <p:nvPr userDrawn="1">
            <p:custDataLst>
              <p:tags r:id="rId16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11"/>
          <p:cNvCxnSpPr/>
          <p:nvPr userDrawn="1">
            <p:custDataLst>
              <p:tags r:id="rId17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12"/>
          <p:cNvCxnSpPr/>
          <p:nvPr userDrawn="1">
            <p:custDataLst>
              <p:tags r:id="rId18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1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>
            <a:lum bright="-6000"/>
          </a:blip>
          <a:srcRect l="19071" t="12491" r="29196" b="16724"/>
          <a:stretch>
            <a:fillRect/>
          </a:stretch>
        </p:blipFill>
        <p:spPr>
          <a:xfrm>
            <a:off x="3187700" y="2782570"/>
            <a:ext cx="473710" cy="647700"/>
          </a:xfrm>
          <a:prstGeom prst="rect">
            <a:avLst/>
          </a:prstGeom>
        </p:spPr>
      </p:pic>
      <p:sp>
        <p:nvSpPr>
          <p:cNvPr id="1048740" name="文本框 5"/>
          <p:cNvSpPr txBox="1"/>
          <p:nvPr userDrawn="1">
            <p:custDataLst>
              <p:tags r:id="rId24"/>
            </p:custDataLst>
          </p:nvPr>
        </p:nvSpPr>
        <p:spPr>
          <a:xfrm>
            <a:off x="3340100" y="301815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42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02640" y="3166110"/>
            <a:ext cx="5304790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02640" y="4425950"/>
            <a:ext cx="5273040" cy="935990"/>
          </a:xfrm>
        </p:spPr>
        <p:txBody>
          <a:bodyPr/>
          <a:lstStyle>
            <a:lvl1pPr marL="0" indent="0" algn="l"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00100" y="1880870"/>
            <a:ext cx="3173730" cy="1224280"/>
          </a:xfrm>
        </p:spPr>
        <p:txBody>
          <a:bodyPr anchor="ctr">
            <a:normAutofit/>
          </a:bodyPr>
          <a:lstStyle>
            <a:lvl1pPr marL="0" indent="0" algn="l">
              <a:buNone/>
              <a:defRPr kumimoji="0" lang="en-US" altLang="zh-CN" sz="8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75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>
            <a:lum bright="-6000"/>
          </a:blip>
          <a:srcRect l="19071" t="12491" r="29196" b="16724"/>
          <a:stretch>
            <a:fillRect/>
          </a:stretch>
        </p:blipFill>
        <p:spPr>
          <a:xfrm>
            <a:off x="4323715" y="2190115"/>
            <a:ext cx="473710" cy="647700"/>
          </a:xfrm>
          <a:prstGeom prst="rect">
            <a:avLst/>
          </a:prstGeom>
        </p:spPr>
      </p:pic>
      <p:sp>
        <p:nvSpPr>
          <p:cNvPr id="1048756" name="文本框 41"/>
          <p:cNvSpPr txBox="1"/>
          <p:nvPr userDrawn="1">
            <p:custDataLst>
              <p:tags r:id="rId12"/>
            </p:custDataLst>
          </p:nvPr>
        </p:nvSpPr>
        <p:spPr>
          <a:xfrm>
            <a:off x="4476115" y="242570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758" name="矩形 9"/>
          <p:cNvSpPr/>
          <p:nvPr userDrawn="1">
            <p:custDataLst>
              <p:tags r:id="rId13"/>
            </p:custDataLst>
          </p:nvPr>
        </p:nvSpPr>
        <p:spPr>
          <a:xfrm>
            <a:off x="6612255" y="1047115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51" name="直接连接符 10"/>
          <p:cNvCxnSpPr/>
          <p:nvPr userDrawn="1">
            <p:custDataLst>
              <p:tags r:id="rId14"/>
            </p:custDataLst>
          </p:nvPr>
        </p:nvCxnSpPr>
        <p:spPr>
          <a:xfrm>
            <a:off x="6620510" y="105410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1"/>
          <p:cNvCxnSpPr/>
          <p:nvPr userDrawn="1">
            <p:custDataLst>
              <p:tags r:id="rId15"/>
            </p:custDataLst>
          </p:nvPr>
        </p:nvCxnSpPr>
        <p:spPr>
          <a:xfrm flipH="1">
            <a:off x="6627495" y="105537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5"/>
          <p:cNvCxnSpPr/>
          <p:nvPr userDrawn="1">
            <p:custDataLst>
              <p:tags r:id="rId16"/>
            </p:custDataLst>
          </p:nvPr>
        </p:nvCxnSpPr>
        <p:spPr>
          <a:xfrm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6"/>
          <p:cNvCxnSpPr/>
          <p:nvPr userDrawn="1">
            <p:custDataLst>
              <p:tags r:id="rId17"/>
            </p:custDataLst>
          </p:nvPr>
        </p:nvCxnSpPr>
        <p:spPr>
          <a:xfrm rot="5400000"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文本框 13"/>
          <p:cNvSpPr txBox="1"/>
          <p:nvPr userDrawn="1">
            <p:custDataLst>
              <p:tags r:id="rId18"/>
            </p:custDataLst>
          </p:nvPr>
        </p:nvSpPr>
        <p:spPr>
          <a:xfrm>
            <a:off x="10480675" y="558165"/>
            <a:ext cx="1228090" cy="191770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62" name="文本框 27"/>
          <p:cNvSpPr txBox="1"/>
          <p:nvPr userDrawn="1">
            <p:custDataLst>
              <p:tags r:id="rId19"/>
            </p:custDataLst>
          </p:nvPr>
        </p:nvSpPr>
        <p:spPr>
          <a:xfrm>
            <a:off x="6183480" y="-3175"/>
            <a:ext cx="1738000" cy="1885890"/>
          </a:xfrm>
          <a:custGeom>
            <a:rect l="l" t="t" r="r" b="b"/>
            <a:pathLst>
              <a:path w="2737" h="2970">
                <a:moveTo>
                  <a:pt x="2737" y="0"/>
                </a:moveTo>
                <a:cubicBezTo>
                  <a:pt x="2732" y="7"/>
                  <a:pt x="2722" y="26"/>
                  <a:pt x="2721" y="30"/>
                </a:cubicBezTo>
                <a:cubicBezTo>
                  <a:pt x="2643" y="161"/>
                  <a:pt x="2491" y="375"/>
                  <a:pt x="2418" y="459"/>
                </a:cubicBezTo>
                <a:cubicBezTo>
                  <a:pt x="2327" y="557"/>
                  <a:pt x="2497" y="390"/>
                  <a:pt x="2125" y="763"/>
                </a:cubicBezTo>
                <a:lnTo>
                  <a:pt x="2125" y="888"/>
                </a:lnTo>
                <a:cubicBezTo>
                  <a:pt x="2125" y="980"/>
                  <a:pt x="2120" y="1038"/>
                  <a:pt x="2114" y="1056"/>
                </a:cubicBezTo>
                <a:cubicBezTo>
                  <a:pt x="2093" y="1202"/>
                  <a:pt x="2082" y="1330"/>
                  <a:pt x="2083" y="1412"/>
                </a:cubicBezTo>
                <a:cubicBezTo>
                  <a:pt x="2082" y="1441"/>
                  <a:pt x="2091" y="1554"/>
                  <a:pt x="2104" y="1676"/>
                </a:cubicBezTo>
                <a:cubicBezTo>
                  <a:pt x="2111" y="1730"/>
                  <a:pt x="2114" y="1812"/>
                  <a:pt x="2114" y="1893"/>
                </a:cubicBezTo>
                <a:cubicBezTo>
                  <a:pt x="2117" y="2056"/>
                  <a:pt x="2066" y="2289"/>
                  <a:pt x="1988" y="2511"/>
                </a:cubicBezTo>
                <a:cubicBezTo>
                  <a:pt x="1858" y="2889"/>
                  <a:pt x="1801" y="2969"/>
                  <a:pt x="1649" y="2970"/>
                </a:cubicBezTo>
                <a:cubicBezTo>
                  <a:pt x="1626" y="2970"/>
                  <a:pt x="1589" y="2965"/>
                  <a:pt x="1570" y="2961"/>
                </a:cubicBezTo>
                <a:cubicBezTo>
                  <a:pt x="1448" y="2953"/>
                  <a:pt x="1357" y="2854"/>
                  <a:pt x="1235" y="2647"/>
                </a:cubicBezTo>
                <a:cubicBezTo>
                  <a:pt x="1222" y="2578"/>
                  <a:pt x="1194" y="2509"/>
                  <a:pt x="1162" y="2459"/>
                </a:cubicBezTo>
                <a:cubicBezTo>
                  <a:pt x="1139" y="2404"/>
                  <a:pt x="1128" y="2355"/>
                  <a:pt x="1128" y="2326"/>
                </a:cubicBezTo>
                <a:cubicBezTo>
                  <a:pt x="1137" y="2249"/>
                  <a:pt x="1172" y="2199"/>
                  <a:pt x="1217" y="2206"/>
                </a:cubicBezTo>
                <a:cubicBezTo>
                  <a:pt x="1235" y="2206"/>
                  <a:pt x="1264" y="2211"/>
                  <a:pt x="1287" y="2218"/>
                </a:cubicBezTo>
                <a:cubicBezTo>
                  <a:pt x="1312" y="2225"/>
                  <a:pt x="1336" y="2229"/>
                  <a:pt x="1348" y="2228"/>
                </a:cubicBezTo>
                <a:cubicBezTo>
                  <a:pt x="1364" y="2229"/>
                  <a:pt x="1376" y="2224"/>
                  <a:pt x="1381" y="2218"/>
                </a:cubicBezTo>
                <a:cubicBezTo>
                  <a:pt x="1388" y="2191"/>
                  <a:pt x="1400" y="2143"/>
                  <a:pt x="1413" y="2092"/>
                </a:cubicBezTo>
                <a:cubicBezTo>
                  <a:pt x="1427" y="2037"/>
                  <a:pt x="1438" y="1975"/>
                  <a:pt x="1444" y="1925"/>
                </a:cubicBezTo>
                <a:lnTo>
                  <a:pt x="1465" y="1527"/>
                </a:lnTo>
                <a:lnTo>
                  <a:pt x="1476" y="1202"/>
                </a:lnTo>
                <a:lnTo>
                  <a:pt x="1423" y="1223"/>
                </a:lnTo>
                <a:lnTo>
                  <a:pt x="1419" y="1224"/>
                </a:lnTo>
                <a:cubicBezTo>
                  <a:pt x="1334" y="1240"/>
                  <a:pt x="1156" y="1375"/>
                  <a:pt x="978" y="1543"/>
                </a:cubicBezTo>
                <a:cubicBezTo>
                  <a:pt x="855" y="1667"/>
                  <a:pt x="777" y="1728"/>
                  <a:pt x="754" y="1726"/>
                </a:cubicBezTo>
                <a:cubicBezTo>
                  <a:pt x="645" y="1749"/>
                  <a:pt x="506" y="1836"/>
                  <a:pt x="407" y="1926"/>
                </a:cubicBezTo>
                <a:cubicBezTo>
                  <a:pt x="358" y="1975"/>
                  <a:pt x="313" y="2014"/>
                  <a:pt x="283" y="2030"/>
                </a:cubicBezTo>
                <a:cubicBezTo>
                  <a:pt x="255" y="2031"/>
                  <a:pt x="219" y="2009"/>
                  <a:pt x="187" y="1976"/>
                </a:cubicBezTo>
                <a:cubicBezTo>
                  <a:pt x="153" y="1941"/>
                  <a:pt x="127" y="1924"/>
                  <a:pt x="115" y="1925"/>
                </a:cubicBezTo>
                <a:cubicBezTo>
                  <a:pt x="81" y="1929"/>
                  <a:pt x="42" y="1852"/>
                  <a:pt x="10" y="1736"/>
                </a:cubicBezTo>
                <a:cubicBezTo>
                  <a:pt x="3" y="1716"/>
                  <a:pt x="0" y="1684"/>
                  <a:pt x="0" y="1653"/>
                </a:cubicBezTo>
                <a:cubicBezTo>
                  <a:pt x="-1" y="1632"/>
                  <a:pt x="16" y="1601"/>
                  <a:pt x="42" y="1569"/>
                </a:cubicBezTo>
                <a:cubicBezTo>
                  <a:pt x="77" y="1513"/>
                  <a:pt x="95" y="1468"/>
                  <a:pt x="94" y="1443"/>
                </a:cubicBezTo>
                <a:cubicBezTo>
                  <a:pt x="108" y="1401"/>
                  <a:pt x="123" y="1380"/>
                  <a:pt x="136" y="1380"/>
                </a:cubicBezTo>
                <a:cubicBezTo>
                  <a:pt x="155" y="1383"/>
                  <a:pt x="204" y="1328"/>
                  <a:pt x="262" y="1244"/>
                </a:cubicBezTo>
                <a:cubicBezTo>
                  <a:pt x="598" y="838"/>
                  <a:pt x="738" y="554"/>
                  <a:pt x="973" y="197"/>
                </a:cubicBezTo>
                <a:cubicBezTo>
                  <a:pt x="1037" y="91"/>
                  <a:pt x="1091" y="19"/>
                  <a:pt x="1114" y="0"/>
                </a:cubicBezTo>
                <a:lnTo>
                  <a:pt x="2737" y="0"/>
                </a:ln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77" name="图形 29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5466080" y="4958080"/>
            <a:ext cx="1845310" cy="1191260"/>
          </a:xfrm>
          <a:prstGeom prst="rect">
            <a:avLst/>
          </a:prstGeom>
        </p:spPr>
      </p:pic>
      <p:pic>
        <p:nvPicPr>
          <p:cNvPr id="2097179" name="图形 18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7863205" y="2058353"/>
            <a:ext cx="3009900" cy="2809875"/>
          </a:xfrm>
          <a:prstGeom prst="rect">
            <a:avLst/>
          </a:prstGeom>
        </p:spPr>
      </p:pic>
      <p:sp>
        <p:nvSpPr>
          <p:cNvPr id="1048764" name="椭圆 17"/>
          <p:cNvSpPr/>
          <p:nvPr userDrawn="1">
            <p:custDataLst>
              <p:tags r:id="rId24"/>
            </p:custDataLst>
          </p:nvPr>
        </p:nvSpPr>
        <p:spPr>
          <a:xfrm>
            <a:off x="9879330" y="4288790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椭圆 18"/>
          <p:cNvSpPr/>
          <p:nvPr userDrawn="1">
            <p:custDataLst>
              <p:tags r:id="rId25"/>
            </p:custDataLst>
          </p:nvPr>
        </p:nvSpPr>
        <p:spPr>
          <a:xfrm>
            <a:off x="7772400" y="2143125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文本框 24"/>
          <p:cNvSpPr txBox="1"/>
          <p:nvPr userDrawn="1">
            <p:custDataLst>
              <p:tags r:id="rId26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59" name="直接连接符 23"/>
          <p:cNvCxnSpPr/>
          <p:nvPr userDrawn="1">
            <p:custDataLst>
              <p:tags r:id="rId27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8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9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2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2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830" name="矩形 8"/>
          <p:cNvSpPr/>
          <p:nvPr userDrawn="1">
            <p:custDataLst>
              <p:tags r:id="rId3"/>
            </p:custDataLst>
          </p:nvPr>
        </p:nvSpPr>
        <p:spPr>
          <a:xfrm>
            <a:off x="953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1489075" y="1656080"/>
            <a:ext cx="4586605" cy="1800225"/>
          </a:xfrm>
        </p:spPr>
        <p:txBody>
          <a:bodyPr anchor="b"/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34" name="副标题 2"/>
          <p:cNvSpPr>
            <a:spLocks noGrp="1"/>
          </p:cNvSpPr>
          <p:nvPr>
            <p:ph type="subTitle" idx="1" hasCustomPrompt="1"/>
            <p:custDataLst>
              <p:tags r:id="rId5"/>
            </p:custDataLst>
          </p:nvPr>
        </p:nvSpPr>
        <p:spPr>
          <a:xfrm>
            <a:off x="1489075" y="3599815"/>
            <a:ext cx="4586605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en-US" altLang="zh-CN" sz="54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3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42" name="矩形 10"/>
          <p:cNvSpPr/>
          <p:nvPr userDrawn="1">
            <p:custDataLst>
              <p:tags r:id="rId9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61" name="直接连接符 41"/>
          <p:cNvCxnSpPr/>
          <p:nvPr userDrawn="1">
            <p:custDataLst>
              <p:tags r:id="rId10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42"/>
          <p:cNvCxnSpPr/>
          <p:nvPr userDrawn="1">
            <p:custDataLst>
              <p:tags r:id="rId11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5" name="直接连接符 43"/>
          <p:cNvCxnSpPr/>
          <p:nvPr userDrawn="1">
            <p:custDataLst>
              <p:tags r:id="rId12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1"/>
          <p:cNvCxnSpPr/>
          <p:nvPr userDrawn="1">
            <p:custDataLst>
              <p:tags r:id="rId13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2"/>
          <p:cNvCxnSpPr/>
          <p:nvPr userDrawn="1">
            <p:custDataLst>
              <p:tags r:id="rId14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35"/>
          <p:cNvCxnSpPr/>
          <p:nvPr userDrawn="1">
            <p:custDataLst>
              <p:tags r:id="rId15"/>
            </p:custDataLst>
          </p:nvPr>
        </p:nvCxnSpPr>
        <p:spPr>
          <a:xfrm>
            <a:off x="1593850" y="1209675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36"/>
          <p:cNvCxnSpPr/>
          <p:nvPr userDrawn="1">
            <p:custDataLst>
              <p:tags r:id="rId16"/>
            </p:custDataLst>
          </p:nvPr>
        </p:nvCxnSpPr>
        <p:spPr>
          <a:xfrm>
            <a:off x="1593850" y="5626100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8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096000" y="2616200"/>
            <a:ext cx="473710" cy="647700"/>
          </a:xfrm>
          <a:prstGeom prst="rect">
            <a:avLst/>
          </a:prstGeom>
        </p:spPr>
      </p:pic>
      <p:sp>
        <p:nvSpPr>
          <p:cNvPr id="1048844" name="文本框 14"/>
          <p:cNvSpPr txBox="1"/>
          <p:nvPr userDrawn="1">
            <p:custDataLst>
              <p:tags r:id="rId19"/>
            </p:custDataLst>
          </p:nvPr>
        </p:nvSpPr>
        <p:spPr>
          <a:xfrm>
            <a:off x="6248400" y="285178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846" name="矩形 16"/>
          <p:cNvSpPr/>
          <p:nvPr userDrawn="1">
            <p:custDataLst>
              <p:tags r:id="rId20"/>
            </p:custDataLst>
          </p:nvPr>
        </p:nvSpPr>
        <p:spPr>
          <a:xfrm>
            <a:off x="7704455" y="1595120"/>
            <a:ext cx="3680460" cy="368046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75" name="直接连接符 18"/>
          <p:cNvCxnSpPr/>
          <p:nvPr userDrawn="1">
            <p:custDataLst>
              <p:tags r:id="rId21"/>
            </p:custDataLst>
          </p:nvPr>
        </p:nvCxnSpPr>
        <p:spPr>
          <a:xfrm>
            <a:off x="7710805" y="1600835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7" name="直接连接符 20"/>
          <p:cNvCxnSpPr/>
          <p:nvPr userDrawn="1">
            <p:custDataLst>
              <p:tags r:id="rId22"/>
            </p:custDataLst>
          </p:nvPr>
        </p:nvCxnSpPr>
        <p:spPr>
          <a:xfrm flipH="1">
            <a:off x="7716520" y="1601470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21"/>
          <p:cNvCxnSpPr/>
          <p:nvPr userDrawn="1">
            <p:custDataLst>
              <p:tags r:id="rId23"/>
            </p:custDataLst>
          </p:nvPr>
        </p:nvCxnSpPr>
        <p:spPr>
          <a:xfrm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22"/>
          <p:cNvCxnSpPr/>
          <p:nvPr userDrawn="1">
            <p:custDataLst>
              <p:tags r:id="rId24"/>
            </p:custDataLst>
          </p:nvPr>
        </p:nvCxnSpPr>
        <p:spPr>
          <a:xfrm rot="5400000"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8" name="文本框 25"/>
          <p:cNvSpPr txBox="1"/>
          <p:nvPr userDrawn="1">
            <p:custDataLst>
              <p:tags r:id="rId25"/>
            </p:custDataLst>
          </p:nvPr>
        </p:nvSpPr>
        <p:spPr>
          <a:xfrm>
            <a:off x="9850120" y="6076315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83" name="直接连接符 26"/>
          <p:cNvCxnSpPr/>
          <p:nvPr userDrawn="1">
            <p:custDataLst>
              <p:tags r:id="rId26"/>
            </p:custDataLst>
          </p:nvPr>
        </p:nvCxnSpPr>
        <p:spPr>
          <a:xfrm flipH="1">
            <a:off x="9723120" y="6046470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文本框 28"/>
          <p:cNvSpPr txBox="1"/>
          <p:nvPr userDrawn="1">
            <p:custDataLst>
              <p:tags r:id="rId27"/>
            </p:custDataLst>
          </p:nvPr>
        </p:nvSpPr>
        <p:spPr>
          <a:xfrm>
            <a:off x="614235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852" name="文本框 27"/>
          <p:cNvSpPr txBox="1"/>
          <p:nvPr userDrawn="1">
            <p:custDataLst>
              <p:tags r:id="rId28"/>
            </p:custDataLst>
          </p:nvPr>
        </p:nvSpPr>
        <p:spPr>
          <a:xfrm>
            <a:off x="11047095" y="51435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85" name="图形 7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8065453" y="2323783"/>
            <a:ext cx="2983865" cy="2248535"/>
          </a:xfrm>
          <a:prstGeom prst="rect">
            <a:avLst/>
          </a:prstGeom>
        </p:spPr>
      </p:pic>
      <p:sp>
        <p:nvSpPr>
          <p:cNvPr id="1048854" name="椭圆 30"/>
          <p:cNvSpPr/>
          <p:nvPr userDrawn="1">
            <p:custDataLst>
              <p:tags r:id="rId31"/>
            </p:custDataLst>
          </p:nvPr>
        </p:nvSpPr>
        <p:spPr>
          <a:xfrm>
            <a:off x="9865995" y="255206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椭圆 31"/>
          <p:cNvSpPr/>
          <p:nvPr userDrawn="1">
            <p:custDataLst>
              <p:tags r:id="rId32"/>
            </p:custDataLst>
          </p:nvPr>
        </p:nvSpPr>
        <p:spPr>
          <a:xfrm>
            <a:off x="10417175" y="4137660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8" name="椭圆 32"/>
          <p:cNvSpPr/>
          <p:nvPr userDrawn="1">
            <p:custDataLst>
              <p:tags r:id="rId33"/>
            </p:custDataLst>
          </p:nvPr>
        </p:nvSpPr>
        <p:spPr>
          <a:xfrm>
            <a:off x="8101330" y="290258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0" name="任意多边形: 形状 13"/>
          <p:cNvSpPr/>
          <p:nvPr userDrawn="1">
            <p:custDataLst>
              <p:tags r:id="rId34"/>
            </p:custDataLst>
          </p:nvPr>
        </p:nvSpPr>
        <p:spPr>
          <a:xfrm>
            <a:off x="7162800" y="46863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4"/>
          <p:cNvSpPr/>
          <p:nvPr userDrawn="1">
            <p:custDataLst>
              <p:tags r:id="rId35"/>
            </p:custDataLst>
          </p:nvPr>
        </p:nvSpPr>
        <p:spPr>
          <a:xfrm>
            <a:off x="6523355" y="47910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image" Target="../media/image8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3.xml" /><Relationship Id="rId21" Type="http://schemas.openxmlformats.org/officeDocument/2006/relationships/image" Target="../media/image5.png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岩石纹理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56" name="矩形 8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椭圆 78"/>
          <p:cNvSpPr/>
          <p:nvPr userDrawn="1">
            <p:custDataLst>
              <p:tags r:id="rId17"/>
            </p:custDataLst>
          </p:nvPr>
        </p:nvSpPr>
        <p:spPr>
          <a:xfrm>
            <a:off x="505460" y="685165"/>
            <a:ext cx="187960" cy="18732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文本框 45"/>
          <p:cNvSpPr txBox="1"/>
          <p:nvPr userDrawn="1">
            <p:custDataLst>
              <p:tags r:id="rId18"/>
            </p:custDataLst>
          </p:nvPr>
        </p:nvSpPr>
        <p:spPr>
          <a:xfrm>
            <a:off x="115570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55" name="图形 29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rcRect t="21582" r="11635"/>
          <a:stretch>
            <a:fillRect/>
          </a:stretch>
        </p:blipFill>
        <p:spPr>
          <a:xfrm>
            <a:off x="10203815" y="9525"/>
            <a:ext cx="1977390" cy="11328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14" h="1784">
                <a:moveTo>
                  <a:pt x="0" y="0"/>
                </a:moveTo>
                <a:lnTo>
                  <a:pt x="3114" y="0"/>
                </a:lnTo>
                <a:lnTo>
                  <a:pt x="3114" y="1784"/>
                </a:lnTo>
                <a:lnTo>
                  <a:pt x="0" y="178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7" name="图形 31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rcRect r="5133"/>
          <a:stretch>
            <a:fillRect/>
          </a:stretch>
        </p:blipFill>
        <p:spPr>
          <a:xfrm rot="16500000" flipH="1">
            <a:off x="2203971" y="526357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666" name="日期占位符 3"/>
          <p:cNvSpPr>
            <a:spLocks noGrp="1"/>
          </p:cNvSpPr>
          <p:nvPr>
            <p:ph type="dt" sz="half" idx="2"/>
            <p:custDataLst>
              <p:tags r:id="rId2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页脚占位符 4"/>
          <p:cNvSpPr>
            <a:spLocks noGrp="1"/>
          </p:cNvSpPr>
          <p:nvPr>
            <p:ph type="ftr" sz="quarter" idx="3"/>
            <p:custDataLst>
              <p:tags r:id="rId2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灯片编号占位符 5"/>
          <p:cNvSpPr>
            <a:spLocks noGrp="1"/>
          </p:cNvSpPr>
          <p:nvPr>
            <p:ph type="sldNum" sz="quarter" idx="4"/>
            <p:custDataLst>
              <p:tags r:id="rId2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61"/>
          <p:cNvCxnSpPr/>
          <p:nvPr userDrawn="1">
            <p:custDataLst>
              <p:tags r:id="rId26"/>
            </p:custDataLst>
          </p:nvPr>
        </p:nvCxnSpPr>
        <p:spPr>
          <a:xfrm>
            <a:off x="805180" y="1151255"/>
            <a:ext cx="1053020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KSO_TEMPLATE" hidden="1"/>
          <p:cNvSpPr/>
          <p:nvPr userDrawn="1">
            <p:custDataLst>
              <p:tags r:id="rId2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1.xml" /><Relationship Id="rId11" Type="http://schemas.openxmlformats.org/officeDocument/2006/relationships/tags" Target="../tags/tag282.xml" /><Relationship Id="rId12" Type="http://schemas.openxmlformats.org/officeDocument/2006/relationships/tags" Target="../tags/tag283.xml" /><Relationship Id="rId13" Type="http://schemas.openxmlformats.org/officeDocument/2006/relationships/tags" Target="../tags/tag284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3.xml" /><Relationship Id="rId11" Type="http://schemas.openxmlformats.org/officeDocument/2006/relationships/tags" Target="../tags/tag294.xml" /><Relationship Id="rId12" Type="http://schemas.openxmlformats.org/officeDocument/2006/relationships/tags" Target="../tags/tag295.xml" /><Relationship Id="rId13" Type="http://schemas.openxmlformats.org/officeDocument/2006/relationships/tags" Target="../tags/tag296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7.xml" /><Relationship Id="rId3" Type="http://schemas.openxmlformats.org/officeDocument/2006/relationships/tags" Target="../tags/tag298.xml" /><Relationship Id="rId4" Type="http://schemas.openxmlformats.org/officeDocument/2006/relationships/tags" Target="../tags/tag299.xml" /><Relationship Id="rId5" Type="http://schemas.openxmlformats.org/officeDocument/2006/relationships/tags" Target="../tags/tag30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0414211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文化兴盛2024年文化艺术展望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0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cxnSp>
        <p:nvCxnSpPr>
          <p:cNvPr id="3145795" name="直接连接符 61"/>
          <p:cNvCxnSpPr/>
          <p:nvPr>
            <p:custDataLst>
              <p:tags r:id="rId4"/>
            </p:custDataLst>
          </p:nvPr>
        </p:nvCxnSpPr>
        <p:spPr>
          <a:xfrm>
            <a:off x="5198110" y="143637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4" name="标题"/>
          <p:cNvSpPr txBox="1"/>
          <p:nvPr>
            <p:custDataLst>
              <p:tags r:id="rId5"/>
            </p:custDataLst>
          </p:nvPr>
        </p:nvSpPr>
        <p:spPr>
          <a:xfrm>
            <a:off x="5603875" y="68580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单击添加目录项标题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06" name="文本框 69"/>
          <p:cNvSpPr txBox="1"/>
          <p:nvPr>
            <p:custDataLst>
              <p:tags r:id="rId6"/>
            </p:custDataLst>
          </p:nvPr>
        </p:nvSpPr>
        <p:spPr>
          <a:xfrm>
            <a:off x="10283190" y="65468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01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08" name="椭圆 75"/>
          <p:cNvSpPr/>
          <p:nvPr>
            <p:custDataLst>
              <p:tags r:id="rId7"/>
            </p:custDataLst>
          </p:nvPr>
        </p:nvSpPr>
        <p:spPr>
          <a:xfrm>
            <a:off x="5231765" y="946150"/>
            <a:ext cx="144145" cy="14414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797" name="直接连接符 62"/>
          <p:cNvCxnSpPr/>
          <p:nvPr>
            <p:custDataLst>
              <p:tags r:id="rId8"/>
            </p:custDataLst>
          </p:nvPr>
        </p:nvCxnSpPr>
        <p:spPr>
          <a:xfrm>
            <a:off x="5198110" y="238125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标题"/>
          <p:cNvSpPr txBox="1"/>
          <p:nvPr>
            <p:custDataLst>
              <p:tags r:id="rId9"/>
            </p:custDataLst>
          </p:nvPr>
        </p:nvSpPr>
        <p:spPr>
          <a:xfrm>
            <a:off x="5603875" y="163639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文化艺术产业的发展趋势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2" name="文本框 70"/>
          <p:cNvSpPr txBox="1"/>
          <p:nvPr>
            <p:custDataLst>
              <p:tags r:id="rId10"/>
            </p:custDataLst>
          </p:nvPr>
        </p:nvSpPr>
        <p:spPr>
          <a:xfrm>
            <a:off x="10283190" y="1601470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02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14" name="椭圆 76"/>
          <p:cNvSpPr/>
          <p:nvPr>
            <p:custDataLst>
              <p:tags r:id="rId11"/>
            </p:custDataLst>
          </p:nvPr>
        </p:nvSpPr>
        <p:spPr>
          <a:xfrm>
            <a:off x="5231765" y="1894205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799" name="直接连接符 63"/>
          <p:cNvCxnSpPr/>
          <p:nvPr>
            <p:custDataLst>
              <p:tags r:id="rId12"/>
            </p:custDataLst>
          </p:nvPr>
        </p:nvCxnSpPr>
        <p:spPr>
          <a:xfrm>
            <a:off x="5198110" y="332422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6" name="标题"/>
          <p:cNvSpPr txBox="1"/>
          <p:nvPr>
            <p:custDataLst>
              <p:tags r:id="rId13"/>
            </p:custDataLst>
          </p:nvPr>
        </p:nvSpPr>
        <p:spPr>
          <a:xfrm>
            <a:off x="5603875" y="258508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文化艺术的创新与变革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8" name="文本框 71"/>
          <p:cNvSpPr txBox="1"/>
          <p:nvPr>
            <p:custDataLst>
              <p:tags r:id="rId14"/>
            </p:custDataLst>
          </p:nvPr>
        </p:nvSpPr>
        <p:spPr>
          <a:xfrm>
            <a:off x="10283190" y="2546350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03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0" name="椭圆 77"/>
          <p:cNvSpPr/>
          <p:nvPr>
            <p:custDataLst>
              <p:tags r:id="rId15"/>
            </p:custDataLst>
          </p:nvPr>
        </p:nvSpPr>
        <p:spPr>
          <a:xfrm>
            <a:off x="5231765" y="28397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1" name="直接连接符 64"/>
          <p:cNvCxnSpPr/>
          <p:nvPr>
            <p:custDataLst>
              <p:tags r:id="rId16"/>
            </p:custDataLst>
          </p:nvPr>
        </p:nvCxnSpPr>
        <p:spPr>
          <a:xfrm>
            <a:off x="5198110" y="426529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标题"/>
          <p:cNvSpPr txBox="1"/>
          <p:nvPr>
            <p:custDataLst>
              <p:tags r:id="rId17"/>
            </p:custDataLst>
          </p:nvPr>
        </p:nvSpPr>
        <p:spPr>
          <a:xfrm>
            <a:off x="5603875" y="353187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文化艺术的社会价值与影响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24" name="文本框 72"/>
          <p:cNvSpPr txBox="1"/>
          <p:nvPr>
            <p:custDataLst>
              <p:tags r:id="rId18"/>
            </p:custDataLst>
          </p:nvPr>
        </p:nvSpPr>
        <p:spPr>
          <a:xfrm>
            <a:off x="10283190" y="348932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04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6" name="椭圆 78"/>
          <p:cNvSpPr/>
          <p:nvPr>
            <p:custDataLst>
              <p:tags r:id="rId19"/>
            </p:custDataLst>
          </p:nvPr>
        </p:nvSpPr>
        <p:spPr>
          <a:xfrm>
            <a:off x="5231765" y="378333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3" name="直接连接符 8"/>
          <p:cNvCxnSpPr/>
          <p:nvPr>
            <p:custDataLst>
              <p:tags r:id="rId20"/>
            </p:custDataLst>
          </p:nvPr>
        </p:nvCxnSpPr>
        <p:spPr>
          <a:xfrm>
            <a:off x="5198110" y="520636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8" name="标题"/>
          <p:cNvSpPr txBox="1"/>
          <p:nvPr>
            <p:custDataLst>
              <p:tags r:id="rId21"/>
            </p:custDataLst>
          </p:nvPr>
        </p:nvSpPr>
        <p:spPr>
          <a:xfrm>
            <a:off x="5603875" y="447294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文化艺术的市场潜力与机遇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30" name="文本框 10"/>
          <p:cNvSpPr txBox="1"/>
          <p:nvPr>
            <p:custDataLst>
              <p:tags r:id="rId22"/>
            </p:custDataLst>
          </p:nvPr>
        </p:nvSpPr>
        <p:spPr>
          <a:xfrm>
            <a:off x="10283190" y="443039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05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32" name="椭圆 11"/>
          <p:cNvSpPr/>
          <p:nvPr>
            <p:custDataLst>
              <p:tags r:id="rId23"/>
            </p:custDataLst>
          </p:nvPr>
        </p:nvSpPr>
        <p:spPr>
          <a:xfrm>
            <a:off x="5231765" y="472440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5" name="直接连接符 13"/>
          <p:cNvCxnSpPr/>
          <p:nvPr>
            <p:custDataLst>
              <p:tags r:id="rId24"/>
            </p:custDataLst>
          </p:nvPr>
        </p:nvCxnSpPr>
        <p:spPr>
          <a:xfrm>
            <a:off x="5198110" y="614743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4" name="标题"/>
          <p:cNvSpPr txBox="1"/>
          <p:nvPr>
            <p:custDataLst>
              <p:tags r:id="rId25"/>
            </p:custDataLst>
          </p:nvPr>
        </p:nvSpPr>
        <p:spPr>
          <a:xfrm>
            <a:off x="5603875" y="541401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文化兴盛2024年的展望与挑战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36" name="文本框 15"/>
          <p:cNvSpPr txBox="1"/>
          <p:nvPr>
            <p:custDataLst>
              <p:tags r:id="rId26"/>
            </p:custDataLst>
          </p:nvPr>
        </p:nvSpPr>
        <p:spPr>
          <a:xfrm>
            <a:off x="10283190" y="537146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06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38" name="椭圆 16"/>
          <p:cNvSpPr/>
          <p:nvPr>
            <p:custDataLst>
              <p:tags r:id="rId27"/>
            </p:custDataLst>
          </p:nvPr>
        </p:nvSpPr>
        <p:spPr>
          <a:xfrm>
            <a:off x="5231765" y="566547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文化艺术产业的发展趋势</a:t>
            </a:r>
            <a:endParaRPr lang="zh-CN" altLang="en-US"/>
          </a:p>
        </p:txBody>
      </p:sp>
      <p:sp>
        <p:nvSpPr>
          <p:cNvPr id="104908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8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数字化与科技融合</a:t>
            </a:r>
            <a:endParaRPr lang="zh-CN" altLang="en-US"/>
          </a:p>
        </p:txBody>
      </p:sp>
      <p:sp>
        <p:nvSpPr>
          <p:cNvPr id="104920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数字化技术在文化艺术领域的应用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科技与文化艺术的融合趋势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数字化与科技融合对文化艺术产业的影响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数字化与科技融合在文化艺术产业中的应用案例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创意产业与实体经济的融合</a:t>
            </a:r>
            <a:endParaRPr lang="zh-CN" altLang="en-US"/>
          </a:p>
        </p:txBody>
      </p:sp>
      <p:sp>
        <p:nvSpPr>
          <p:cNvPr id="104926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4"/>
          <p:cNvSpPr/>
          <p:nvPr>
            <p:custDataLst>
              <p:tags r:id="rId3"/>
            </p:custDataLst>
          </p:nvPr>
        </p:nvSpPr>
        <p:spPr>
          <a:xfrm>
            <a:off x="2616368" y="4246436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5"/>
          <p:cNvSpPr txBox="1"/>
          <p:nvPr>
            <p:custDataLst>
              <p:tags r:id="rId4"/>
            </p:custDataLst>
          </p:nvPr>
        </p:nvSpPr>
        <p:spPr>
          <a:xfrm>
            <a:off x="2902482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融合优势：创意产业可以为实体经济提供创新动力，实体经济可以为创意产业提供市场支持和资源保障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2" name="矩形 57"/>
          <p:cNvSpPr/>
          <p:nvPr>
            <p:custDataLst>
              <p:tags r:id="rId6"/>
            </p:custDataLst>
          </p:nvPr>
        </p:nvSpPr>
        <p:spPr>
          <a:xfrm>
            <a:off x="6173920" y="4246436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发展趋势：随着科技的发展，创意产业与实体经济的融合将更加紧密，共同推动文化兴盛和产业发展。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6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8" name="矩形 65"/>
          <p:cNvSpPr/>
          <p:nvPr>
            <p:custDataLst>
              <p:tags r:id="rId9"/>
            </p:custDataLst>
          </p:nvPr>
        </p:nvSpPr>
        <p:spPr>
          <a:xfrm>
            <a:off x="838200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创意产业：包括文化、艺术、设计等领域，具有高附加值、高增长潜力的特点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2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69"/>
          <p:cNvSpPr/>
          <p:nvPr>
            <p:custDataLst>
              <p:tags r:id="rId12"/>
            </p:custDataLst>
          </p:nvPr>
        </p:nvSpPr>
        <p:spPr>
          <a:xfrm>
            <a:off x="4395144" y="1846123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实体经济：包括制造业、服务业等传统产业，是国民经济的基础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8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0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融合方式：创意产业与实体经济可以通过合作、投资、并购等方式实现融合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2" name="矩形 73"/>
          <p:cNvSpPr/>
          <p:nvPr>
            <p:custDataLst>
              <p:tags r:id="rId16"/>
            </p:custDataLst>
          </p:nvPr>
        </p:nvSpPr>
        <p:spPr>
          <a:xfrm>
            <a:off x="7952697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全球化与本土化的交融</a:t>
            </a:r>
            <a:endParaRPr lang="zh-CN" altLang="en-US"/>
          </a:p>
        </p:txBody>
      </p:sp>
      <p:sp>
        <p:nvSpPr>
          <p:cNvPr id="104933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3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文化艺术产业的全球化趋势：跨国合作、国际交流、全球市场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本土化特色的保持与发扬：传统文化的传承、地方特色的挖掘、民族文化的保护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全球化与本土化的融合：吸收国际先进经验、融合本土特色、创新文化艺术形式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文化艺术产业的发展机遇：全球化带来的市场扩大、本土化带来的特色优势、交融带来的创新动力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艺术与商业的平衡发展</a:t>
            </a:r>
            <a:endParaRPr lang="zh-CN" altLang="en-US"/>
          </a:p>
        </p:txBody>
      </p:sp>
      <p:sp>
        <p:nvSpPr>
          <p:cNvPr id="10493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艺术与商业的融合：艺术作品与商业价值的结合，实现艺术与商业的双赢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艺术市场的发展：艺术品市场的繁荣，为艺术家提供更多的展示和销售平台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艺术教育的普及：艺术教育的普及，提高公众的艺术素养和审美水平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1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艺术与科技的结合：艺术与科技的结合，为艺术创作带来更多的可能性和创新性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文化艺术的创新与变革</a:t>
            </a:r>
            <a:endParaRPr lang="zh-CN" altLang="en-US"/>
          </a:p>
        </p:txBody>
      </p:sp>
      <p:sp>
        <p:nvSpPr>
          <p:cNvPr id="104946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6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艺术形式的创新</a:t>
            </a:r>
            <a:endParaRPr lang="zh-CN" altLang="en-US"/>
          </a:p>
        </p:txBody>
      </p:sp>
      <p:sp>
        <p:nvSpPr>
          <p:cNvPr id="104957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虚拟现实艺术：利用虚拟现实技术创作和展示艺术作品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8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跨界艺术：不同艺术形式之间的融合和创新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互动艺术：观众参与创作过程，体验艺术作品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0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数字艺术：利用计算机技术创作和展示艺术作品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跨界合作与融合</a:t>
            </a:r>
            <a:endParaRPr lang="zh-CN" altLang="en-US"/>
          </a:p>
        </p:txBody>
      </p:sp>
      <p:sp>
        <p:nvSpPr>
          <p:cNvPr id="104964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跨界合作对文化艺术发展的推动作用，如促进文化交流、传承和保护等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5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跨界合作对文化艺术产业的影响，如扩大市场、提高知名度等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跨界合作带来的创新和变革，如新的艺术形式、新的商业模式等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6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文化艺术与其他领域的跨界合作，如科技、教育、旅游等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艺术教育的新模式</a:t>
            </a:r>
            <a:endParaRPr lang="zh-CN" altLang="en-US"/>
          </a:p>
        </p:txBody>
      </p:sp>
      <p:sp>
        <p:nvSpPr>
          <p:cNvPr id="10497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1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线上教育：利用互联网技术，提供随时随地的学习机会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跨界合作：与其他学科相结合，培养复合型人才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2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项目式学习：通过实际项目，让学生在实践中学习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3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创新思维：鼓励学生独立思考，培养创新意识和能力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文化产业的数字化转型</a:t>
            </a:r>
            <a:endParaRPr lang="zh-CN" altLang="en-US"/>
          </a:p>
        </p:txBody>
      </p:sp>
      <p:sp>
        <p:nvSpPr>
          <p:cNvPr id="1049778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909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数字化技术在文化产业的应用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784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8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909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数字化对文化产业的影响和变革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790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2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4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909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数字化文化产业的发展趋势和机遇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796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8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0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909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数字化文化产业的挑战和应对策略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文化艺术的社会价值与影响</a:t>
            </a:r>
            <a:endParaRPr lang="zh-CN" altLang="en-US"/>
          </a:p>
        </p:txBody>
      </p:sp>
      <p:sp>
        <p:nvSpPr>
          <p:cNvPr id="104984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84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9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https://d.book118.com/706104142113010055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6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54.xml><?xml version="1.0" encoding="utf-8"?>
<p:tagLst xmlns:p="http://schemas.openxmlformats.org/presentationml/2006/main">
  <p:tag name="KSO_WM_BEAUTIFY_FLAG" val="#wm#"/>
  <p:tag name="KSO_WM_SLIDE_ID" val="custom2023122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1"/>
  <p:tag name="KSO_WM_UNIT_INDEX" val="1_1_1"/>
  <p:tag name="KSO_WM_UNIT_LAYERLEVEL" val="1_1_1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1"/>
  <p:tag name="KSO_WM_UNIT_INDEX" val="1_2_1"/>
  <p:tag name="KSO_WM_UNIT_LAYERLEVEL" val="1_1_1"/>
  <p:tag name="KSO_WM_UNIT_SUBTYPE" val="d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1"/>
  <p:tag name="KSO_WM_UNIT_INDEX" val="1_3_1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1"/>
  <p:tag name="KSO_WM_UNIT_INDEX" val="1_4_1"/>
  <p:tag name="KSO_WM_UNIT_LAYERLEVEL" val="1_1_1"/>
  <p:tag name="KSO_WM_UNIT_SUBTYPE" val="d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1"/>
  <p:tag name="KSO_WM_UNIT_INDEX" val="1_5_1"/>
  <p:tag name="KSO_WM_UNIT_LAYERLEVEL" val="1_1_1"/>
  <p:tag name="KSO_WM_UNIT_SUBTYPE" val="d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3"/>
  <p:tag name="KSO_WM_UNIT_INDEX" val="1_5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2"/>
  <p:tag name="KSO_WM_UNIT_INDEX" val="1_6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1"/>
  <p:tag name="KSO_WM_UNIT_INDEX" val="1_6_1"/>
  <p:tag name="KSO_WM_UNIT_LAYERLEVEL" val="1_1_1"/>
  <p:tag name="KSO_WM_UNIT_SUBTYPE" val="d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3"/>
  <p:tag name="KSO_WM_UNIT_INDEX" val="1_6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300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3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中国风">
      <a:dk1>
        <a:srgbClr val="333333"/>
      </a:dk1>
      <a:lt1>
        <a:srgbClr val="FFFFFF"/>
      </a:lt1>
      <a:dk2>
        <a:srgbClr val="000000"/>
      </a:dk2>
      <a:lt2>
        <a:srgbClr val="F2F2F2"/>
      </a:lt2>
      <a:accent1>
        <a:srgbClr val="DDAB79"/>
      </a:accent1>
      <a:accent2>
        <a:srgbClr val="98785E"/>
      </a:accent2>
      <a:accent3>
        <a:srgbClr val="704D41"/>
      </a:accent3>
      <a:accent4>
        <a:srgbClr val="D80000"/>
      </a:accent4>
      <a:accent5>
        <a:srgbClr val="D49A6E"/>
      </a:accent5>
      <a:accent6>
        <a:srgbClr val="999999"/>
      </a:accent6>
      <a:hlink>
        <a:srgbClr val="304FFE"/>
      </a:hlink>
      <a:folHlink>
        <a:srgbClr val="492067"/>
      </a:folHlink>
    </a:clrScheme>
    <a:fontScheme name="自定义 25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演示夏行楷</vt:lpstr>
      <vt:lpstr>演示佛系体</vt:lpstr>
      <vt:lpstr>+中文标题</vt:lpstr>
      <vt:lpstr>Office Theme</vt:lpstr>
      <vt:lpstr>文化兴盛2024年文化艺术展望</vt:lpstr>
      <vt:lpstr>目录</vt:lpstr>
      <vt:lpstr>添加章节标题</vt:lpstr>
      <vt:lpstr>文化艺术产业的发展趋势</vt:lpstr>
      <vt:lpstr>PowerPoint Presentation</vt:lpstr>
      <vt:lpstr>数字化与科技融合</vt:lpstr>
      <vt:lpstr>创意产业与实体经济的融合</vt:lpstr>
      <vt:lpstr>全球化与本土化的交融</vt:lpstr>
      <vt:lpstr>艺术与商业的平衡发展</vt:lpstr>
      <vt:lpstr>文化艺术的创新与变革</vt:lpstr>
      <vt:lpstr>PowerPoint Presentation</vt:lpstr>
      <vt:lpstr>艺术形式的创新</vt:lpstr>
      <vt:lpstr>跨界合作与融合</vt:lpstr>
      <vt:lpstr>艺术教育的新模式</vt:lpstr>
      <vt:lpstr>文化产业的数字化转型</vt:lpstr>
      <vt:lpstr>文化艺术的社会价值与影响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2024-09-22T23:10:43.826</cp:lastPrinted>
  <dcterms:created xsi:type="dcterms:W3CDTF">2024-09-22T15:10:43Z</dcterms:created>
  <dcterms:modified xsi:type="dcterms:W3CDTF">2024-09-22T15:10:46Z</dcterms:modified>
</cp:coreProperties>
</file>