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D43E81-D9DD-496E-8EA4-9DA64257BF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F70244-8563-41A9-9E06-9BD302BD3F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3B4203-C37B-4227-86A2-54CA84F4AA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3507EE-3C1E-4D73-9063-9049A16102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D824BF-EBDF-4ED6-833C-506AD5ECAA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6DBD2A-8368-43C2-95DB-042772CB4A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D657C6-E5AE-4676-A421-3A575A83AA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11C408-D730-453A-B8E9-952A57364F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0E7063-FD89-4899-8195-AF9478AC2F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974DA3-E7BD-4AA8-9D72-43DDA58EC4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720417-5927-4261-ADFE-A089D78328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6110215031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品牌策划推广宣传方案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品牌现状与定位分析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品牌形象塑造与传播策略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内容营销策略与实施计划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广告投放渠道选择与预算分配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线上线下融合推广策略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数据监测、效果评估及持续改进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品牌现状与定位分析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https://d.book118.com/706110215031010051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2024-09-16T20:59:01.544</cp:lastPrinted>
  <dcterms:created xsi:type="dcterms:W3CDTF">2024-09-16T12:59:01Z</dcterms:created>
  <dcterms:modified xsi:type="dcterms:W3CDTF">2024-09-16T12:59:03Z</dcterms:modified>
</cp:coreProperties>
</file>