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1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5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2434-0431-4FBB-BDDC-BD73E213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DE2D-2A7B-477D-9C01-48DBE39C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5194D-513A-460E-9C73-F492D1E8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E43E1-444B-4234-B6A0-E0FC516D7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C759B-86A9-4AEB-A02C-C17485E0F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979BE-B96B-4A0C-9C76-EA7693F9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242D7-D269-4AC8-BCC7-AF087EA3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029E2-CF1A-4241-A8FD-3A679093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70A44-0B98-4E16-9F9D-5FFCDF46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50D0C-CA4D-41AE-9C6F-5E47AC3BE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547C-5855-49B8-8475-99BA5FE2A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105" r:id="rId2"/>
    <p:sldLayoutId id="2147498106" r:id="rId3"/>
    <p:sldLayoutId id="2147498107" r:id="rId4"/>
    <p:sldLayoutId id="2147498108" r:id="rId5"/>
    <p:sldLayoutId id="2147498109" r:id="rId6"/>
    <p:sldLayoutId id="2147498110" r:id="rId7"/>
    <p:sldLayoutId id="2147498111" r:id="rId8"/>
    <p:sldLayoutId id="2147498112" r:id="rId9"/>
    <p:sldLayoutId id="2147498113" r:id="rId10"/>
    <p:sldLayoutId id="21474981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120321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2023年放疗科主管技师主管护士年终业务工作总结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工作总结概述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放疗科主管技师主管护士工作内容概述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业务工作成果与亮点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问题与不足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改进措施与展望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总结与致谢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工作总结概述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工作总结的目的和意义</a:t>
            </a:r>
            <a:endParaRPr lang="zh-CN" altLang="en-US"/>
          </a:p>
        </p:txBody>
      </p:sp>
      <p:sp>
        <p:nvSpPr>
          <p:cNvPr id="1048900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目的：对放疗科主管技师和主管护士在2023年的业务工作进行全面梳理和总结，发现问题并提出改进措施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6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意义：为今后的工作提供经验和借鉴，提高放疗科整体业务水平和服务质量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工作总结的撰写要求</a:t>
            </a:r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内容要客观真实，准确反映工作情况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重点突出，逻辑清晰，层次分明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语言简练，表达准确，无错别字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数据准确，表格清晰，图文并茂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放疗科主管技师主管护士工作内容概述</a:t>
            </a:r>
            <a:endParaRPr lang="zh-CN" altLang="en-US"/>
          </a:p>
        </p:txBody>
      </p:sp>
      <p:sp>
        <p:nvSpPr>
          <p:cNvPr id="10490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放疗科主管技师主管护士职责</a:t>
            </a:r>
            <a:endParaRPr lang="zh-CN" altLang="en-US"/>
          </a:p>
        </p:txBody>
      </p:sp>
      <p:sp>
        <p:nvSpPr>
          <p:cNvPr id="10490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负责放疗科患者的日常护理工作，包括病情观察、治疗配合等。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协助医生制定放疗计划，确保治疗过程顺利进行。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对患者进行健康教育，提供心理支持，提高患者治疗依从性。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参与放疗科护理工作的管理和培训，提升团队整体护理水平。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2023年度主要工作内容及完成情况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参与制定放疗科工作计划和方案，协助医生进行肿瘤患者的放疗方案设计。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完成放疗科主管技师主管护士职责范围内的各项任务，确保患者得到及时、准确的诊断和治疗。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组织并参与放疗科护理人员的培训和考核，提高护理团队的专业技能和服务水平。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定期对放疗科设备进行检查和维护，确保设备正常运行和治疗效果。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业务工作成果与亮点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业务指标完成情况</a:t>
            </a:r>
            <a:endParaRPr lang="zh-CN" altLang="en-US"/>
          </a:p>
        </p:txBody>
      </p:sp>
      <p:sp>
        <p:nvSpPr>
          <p:cNvPr id="10491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肿瘤控制率：达到XX%以上，高于科室平均水平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完成放疗病例数：达到预期目标，同比增长XX%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患者满意度：达到XX%以上，居科室前列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医疗事故发生率：为0，安全保障工作到位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https://d.book118.com/706112032150010041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Calibri Light</vt:lpstr>
      <vt:lpstr>Office Theme</vt:lpstr>
      <vt:lpstr>2023年放疗科主管技师主管护士年终业务工作总结</vt:lpstr>
      <vt:lpstr>目录</vt:lpstr>
      <vt:lpstr>工作总结概述</vt:lpstr>
      <vt:lpstr>工作总结的目的和意义</vt:lpstr>
      <vt:lpstr>工作总结的撰写要求</vt:lpstr>
      <vt:lpstr>放疗科主管技师主管护士工作内容概述</vt:lpstr>
      <vt:lpstr>放疗科主管技师主管护士职责</vt:lpstr>
      <vt:lpstr>2023年度主要工作内容及完成情况</vt:lpstr>
      <vt:lpstr>业务工作成果与亮点</vt:lpstr>
      <vt:lpstr>业务指标完成情况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2024-09-08T15:25:55.403</cp:lastPrinted>
  <dcterms:created xsi:type="dcterms:W3CDTF">2024-09-08T07:25:55Z</dcterms:created>
  <dcterms:modified xsi:type="dcterms:W3CDTF">2024-09-08T07:25:57Z</dcterms:modified>
</cp:coreProperties>
</file>