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666E74C-A525-4C90-B5DB-B12520310DF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DA96B-246F-40C8-8B09-0822136B7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C5EB4-6498-43F3-8A15-D4247C785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6272B-5207-4F5A-B4CB-281A785C6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9C74E-F1BB-41F7-BD4C-E86F62E78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F1FB4B-7230-46EB-B90A-FCE2D9A49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8F1A9-0593-4DAD-9B6F-D6EABA175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B4302-583A-4E34-9835-88615A9CD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14430-8705-49E3-8C0F-8FDC06A8C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346BE-C0F8-47C3-87BA-557A2141E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08EB7-73E6-4C47-AC5F-DE135FAD6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6C051-285F-4F86-B41B-63709B979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C6A1445-E19B-4039-ADD6-FE51B6BA0ED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0FE7B70-9A4D-4DD0-AFB7-85288DDB114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12105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业务查房方法和技巧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业务查房方法和技巧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定期巡查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专项查房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暗访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业务查房方法和技巧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业务查房方法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业务查房方法包括定期巡查、专项查房、暗访等形式，通过多种手段辅助进行。定期巡查可以发现常规问题，专项查房可针对具体问题展开，暗访可测试员工工作素质。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专项查房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针对具体问题展开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制定改进计划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暗访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测试员工素质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监督工作进度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多种手段辅助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使用现代科技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提高查房效率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业务查房方法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定期巡查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发现常规问题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确保工作质量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业务查房技巧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业务查房需要具备良好的沟通技巧，观察力敏锐，能够准确分析并判断问题。管理者在查房过程中要注重细节，善于发现潜在问题，及时解决，从而促进团队的进步和发展。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4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第二章 定期巡查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巡查内容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0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7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28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29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3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工作进度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查看任务进展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核实时间节点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工作质量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检查工作细节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评估成果质量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排查安全隐患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预防工作事故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巡查记录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巡查过程中要及时记录，便于后续分析和总结，以便提出改进意见。记录内容应包括巡查时间、地点、发现问题及处理情况等，更加科学有效地推动业务查房工作的开展。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定期巡查的效益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巡查是业务查房中不可或缺的环节，通过对员工工作情况的及时监督、发现问题、及时处理和记录反馈等措施，能够有效提升管理效率，提高工作质量，保障安全，促进企业快速发展。巡查记录更是公司运营中的宝贵资料，为公司长远发展提供支持与保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4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专项查房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专项查房的背景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在某些特定情况下，需要进行专项查房，以深入了解某项工作的具体情况。专项查房可以帮助团队更好地了解工作现状，发现问题并提出解决方案，推动工作进展。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https://d.book118.com/706112105040010103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业务查房方法和技巧</vt:lpstr>
      <vt:lpstr>目录</vt:lpstr>
      <vt:lpstr>第1章 业务查房方法和技巧</vt:lpstr>
      <vt:lpstr> </vt:lpstr>
      <vt:lpstr>业务查房方法</vt:lpstr>
      <vt:lpstr>业务查房技巧</vt:lpstr>
      <vt:lpstr>第二章 定期巡查</vt:lpstr>
      <vt:lpstr>巡查内容</vt:lpstr>
      <vt:lpstr> </vt:lpstr>
      <vt:lpstr>定期巡查的效益</vt:lpstr>
      <vt:lpstr>第3章 专项查房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2024-09-28T09:56:01.887</cp:lastPrinted>
  <dcterms:created xsi:type="dcterms:W3CDTF">2024-09-28T01:56:01Z</dcterms:created>
  <dcterms:modified xsi:type="dcterms:W3CDTF">2024-09-28T01:56:04Z</dcterms:modified>
</cp:coreProperties>
</file>