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9E755-86EC-46E6-B4C3-41C04AC5D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5519E-FCAB-4EFE-B1EF-ED8C8BFE2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32E9E-AA24-4FBB-96A4-4048BADA4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CEB27-EA94-466C-BAD7-FD91AD72B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F0BDC3-5407-4023-A0B6-63D9EE4AE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818524-FDC1-491F-9529-341F72B42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EE7160-826E-4FB5-B6CF-118612014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B1E10-B046-4CEB-ADD2-AFD8FF8EF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86683-066E-46CD-8DE0-591B58708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CC1F4-5078-4C69-A8E0-CD5C5FB5C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FA5FA-7796-477C-960B-4AEFDB1DC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13110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经痛中医护理常规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经痛概述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中医对经痛的认识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经痛中医护理常规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经痛中医护理实践案例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经痛中医护理的未来发展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786" r="38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86" r="315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经痛，也称为痛经，是指女性在月经期间或前后出现下腹部疼痛、坠胀、腰酸等症状，严重时会影响生活质量。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经痛的原因较为复杂，包括器质性病变、内分泌失调、精神因素等。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原发性经痛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指月经初潮后即开始出现痛经，多与子宫发育不良、宫颈口狭窄等有关。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继发性经痛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指月经来潮一段时间后才出现的痛经，多与子宫内膜异位症、子宫腺肌症等器质性病变有关。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经痛的分类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下腹部疼痛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坠胀感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腰酸背痛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经痛的症状与表现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表现为下腹部痉挛性疼痛，可放射至腰骶部或大腿内侧。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患者常感到下腹部有明显的下坠感。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如恶心、呕吐、腹泻、头痛等，也可能伴随出现。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部分患者会出现腰酸背痛的症状，与子宫收缩有关。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中医对经痛的认识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经痛属于中医“痛经”范畴，与肝、脾、肾等脏腑功能失调有关。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中医认为，月经的产生与脏腑、经络、气血等密切相关，而经痛则是由于气血运行不畅、冲任失调所致。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中医强调整体观念和辨证施治，认为经痛的治疗需根据个体差异进行调理。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中医对经痛的理论基础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寒凝血瘀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气滞血瘀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湿热瘀阻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肾虚血瘀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中医对经痛的病因分析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情绪不畅、肝气郁结导致气血运行受阻，引发疼痛。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寒邪侵入导致气血凝滞，经血排出不畅，引发疼痛。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肾气不足，冲任失调，气血运行不畅，引发疼痛。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湿热内蕴，与瘀血相结，导致气血运行不畅，引发疼痛。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温经散寒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行气活血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清热利湿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补肾调冲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中医对经痛的治疗原则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针对寒凝血瘀型经痛，采用温经散寒的中药治疗，如艾灸、中药热敷等。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针对气滞血瘀型经痛，采用行气活血的中药治疗，如逍遥散、桃红四物汤等。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针对湿热瘀阻型经痛，采用清热利湿的中药治疗，如四妙散、龙胆泻肝汤等。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针对肾虚血瘀型经痛，采用补肾调冲的中药治疗，如六味地黄丸、左归丸等。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经痛中医护理常规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https://d.book118.com/706113110105010102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2024-09-27T05:00:35.062</cp:lastPrinted>
  <dcterms:created xsi:type="dcterms:W3CDTF">2024-09-26T21:00:35Z</dcterms:created>
  <dcterms:modified xsi:type="dcterms:W3CDTF">2024-09-26T21:00:36Z</dcterms:modified>
</cp:coreProperties>
</file>