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D7879-7DB1-498F-8FCD-996A4A54F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3C5D2-FCE2-4449-97A3-445234D31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A9472-D9DE-440C-9305-6DB2594E1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66D6D-ED9D-45B6-B7A3-F0F66DD1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F9DA2F-A660-445F-B1CF-96F6E62C2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623B8-12FB-4EF2-86A6-619CB0D03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75B62-74C6-4766-99F3-FBCCE3017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D54FB-A081-4A30-BCB0-0FE15A1CE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C0B6A-4286-41E0-90FB-FB77B52B4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1C3A6-3A7B-4B52-9A65-1488837C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3EF51-E647-48FF-9909-674A5E09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14125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促进大学生心理健康的教育对策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国内外教育对策比较研究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实施教育对策的保障措施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68" r="316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36" r="296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随着社会竞争日益激烈，大学生面临的压力越来越大，心理健康问题日益突出。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心理健康是大学生全面发展的重要基础，对于其未来的职业发展和社会适应具有重要意义。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本研究旨在探讨如何通过教育对策来有效促进大学生心理健康。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如何根据大学生的心理特点和发展需求，制定针对性的教育对策？如何将这些对策有效地实施到实际教育中，以提升大学生的心理健康水平？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大学生心理健康总体状况良好，但存在一定比例的心理问题学生。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心理问题主要表现在焦虑、抑郁、自卑、人际关系等方面。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不同年级、性别、家庭背景等学生群体的心理健康状况存在差异。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大学生心理健康状况概述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1" b="1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大学课程多、要求高，导致学习压力增大，影响学生心理健康。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大学生活中的人际关系复杂，如室友关系、同学关系等，处理不好会影响心理健康。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大学生处于自我认同的关键期，对于自我定位和未来规划存在困惑和焦虑。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家庭环境、家庭教育等对学生心理健康产生影响。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社会竞争压力、就业难等因素影响大学生的心理健康。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校园氛围、师生关系、同学关系等影响学生心理健康。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家庭氛围、家庭教育方式、家庭经济状况等影响学生心理健康。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个人性格、应对方式、自我调节能力等影响学生心理健康。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影响大学生心理健康的因素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国内外教育对策比较研究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国外教育对策分析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心理健康课程设置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许多国家在大学阶段开设了专门的心理健康课程，帮助学生了解心理健康知识，提高自我认知和应对能力。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心理咨询与心理辅导服务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国外大学普遍提供心理咨询和心理辅导服务，为学生提供个性化的支持和指导。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心理危机干预机制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建立了较为完善的心理危机干预机制，及时发现和解决学生的心理问题，防止危机发生。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心理危机干预试点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部分大学开展了心理危机干预试点工作，探索适合我国国情的心理危机干预模式。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我国大学开始重视心理健康教育，通过课堂、讲座等形式普及心理健康知识。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心理咨询中心建设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许多大学建立了心理咨询中心，提供心理咨询服务，帮助学生解决心理问题。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国内教育对策分析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国外教育对策的优势在于专业化程度高、服务完善，能够为学生提供全方位的支持和帮助；而国内教育对策则更加注重普及教育和危机干预，努力提高学生的整体心理素质和应对能力。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在借鉴国外经验的同时，我们需要结合我国实际情况，完善心理健康教育体系，加强心理咨询和心理辅导服务，建立科学有效的心理危机干预机制，以全面提升大学生的心理健康水平。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国内外教育对策比较与启示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https://d.book118.com/706114125040010052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2024-09-18T10:56:39.815</cp:lastPrinted>
  <dcterms:created xsi:type="dcterms:W3CDTF">2024-09-18T02:56:39Z</dcterms:created>
  <dcterms:modified xsi:type="dcterms:W3CDTF">2024-09-18T02:56:41Z</dcterms:modified>
</cp:coreProperties>
</file>