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03C52-8137-42EB-8571-3FCBEA811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5D411-4A08-485F-8BC8-986BB1C0D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1EFC7-685B-4605-A5B4-DEE85105A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18C60-D8C6-4C21-B299-D2BA18350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DCC6FF-8F43-48A6-A757-04CFB1E94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5A49C2-63B3-42BC-9D7F-E42F2C820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5BD381-47FB-42B6-9BF2-D58744DA1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849F2C-974D-49CA-BC68-D87C63E7A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8ADBA-E66B-42BD-8E82-F106D7C89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42AC7-878D-491C-BD22-FF77D65D0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F1B29-8375-4FB4-9571-ED3051767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2210310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弹个车活动方案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现场氛围营造与互动环节设计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专注于为年轻人提供便捷、灵活的购车方案。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弹个车品牌定位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弹个车品牌特色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弹个车市场影响力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以“1成首付，先租后买”的购车模式，降低购车门槛，满足年轻人的购车需求。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在年轻人群体中拥有较高的知名度和良好的口碑。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弹个车品牌介绍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汽车市场现状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随着消费升级和年轻人购车需求的增长，汽车市场呈现出个性化、多元化的趋势。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租赁市场现状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租赁市场逐渐成熟，消费者对租赁服务的接受度不断提高。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随着新能源汽车的普及和智能化技术的发展，汽车市场将迎来新的变革。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活动目标与预期成果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通过本次活动，提高弹个车品牌知名度，吸引更多潜在用户关注并了解弹个车品牌及购车方案。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增加品牌曝光度，提高用户粘性，促进销售转化。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https://d.book118.com/706122103103010100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2024-09-24T09:22:09.418</cp:lastPrinted>
  <dcterms:created xsi:type="dcterms:W3CDTF">2024-09-24T01:22:09Z</dcterms:created>
  <dcterms:modified xsi:type="dcterms:W3CDTF">2024-09-24T01:22:11Z</dcterms:modified>
</cp:coreProperties>
</file>