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2CA533A-ABC4-4ED5-B308-83EB3446109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37EA3-1137-498B-BB07-18F173345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C4358-D314-4EEA-84F0-96E559FEA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BF084-9880-4899-A228-D7FBF29AA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F1898-CDBC-4100-9AB6-6AD09F18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0EDC9C-FEA9-4B0E-93A2-E95EFDD6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417FF-2953-4815-A6DB-37F71928B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5DD6D5-DF99-4345-BD29-AE3BD259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48F21-A75C-4C58-AD25-BE7353013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0585B-C571-4B79-BA64-B7D66A007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31788-F10E-4235-A695-2A28C7E55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87E59-59F5-4201-A651-2F02016AE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00CF0A3-90DB-4B2D-BCE5-FA298B6B6EC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FD54725-4501-4A79-85F6-38318125239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2212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人工智能助力专业培训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人工智能在专业培训中的应用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人工智能在职业技能培训中的应用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人工智能在终身学习中的作用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人工智能在专业培训的未来发展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人工智能在专业培训中的挑战与应对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人工智能在专业培训中的应用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人工智能（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）是通过模拟人类智能行为的方式来实现智能的技术和系统。在专业培训领域，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技术已经得到广泛应用。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人工智能助力在线学习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根据学习者的需求和水平提供个性化的学习内容和建议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个性化学习内容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通过智能学习系统，学员可以更高效地掌握知识和技能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高效学习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2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2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2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3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虚拟助教和在线辅导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虚拟助教和在线辅导系统可以为学员提供实时帮助和指导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实时帮助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帮助学员更好地理解和消化所学内容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职业素养培训与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通过人工智能技术，帮助员工提高职业素养和解决实际工作中遇到的问题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在模拟职场场景和挑战中的应用，可以提升员工的综合素质和能力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模拟职场场景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7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68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72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73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74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通过模拟情境进行沟通技巧培训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提高员工与客户、同事之间的沟通效果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激发员工的创意和创新潜力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培养解决问题的能力和思维方式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通过协作项目和活动培养团队精神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提升员工的团队合作和领导能力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综合能力提升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提供最新的技术知识和实践经验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帮助员工跟上行业发展趋势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8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9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9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人工智能在专业培训中的未来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随着人工智能技术的不断发展，未来将会有更多创新的应用场景出现在专业培训中。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助力专业培训，将为学员和员工提供更加个性化、高效的学习和培训体验。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1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02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03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4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05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9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10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11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12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人工智能在职业技能培训中的应用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1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22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25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虚拟实训技术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结合虚拟实训技术和人工智能，可以在安全环境中模拟真实工作场景。这种技术让学员能够实践和熟练掌握技能，从而更好地适应实际工作。虚拟实训技术的发展为职业技能培训带来了新的可能性和机遇。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智能评估与反馈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技术分析学员学习和实践过程的数据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帮助学员了解自己的学习进度和不足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学习进度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提供学员智能化的评估和反馈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9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40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44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45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46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产业升级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助力产业结构升级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推动技术进步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满足市场对人才的需求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提高企业竞争力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智能评估和反馈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模拟真实工作场景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技能培训与产业发展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提升员工工作能力和竞争力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培养复合型人才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6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6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7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7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7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7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7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7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7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8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8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8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8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9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职业技能培训的重要性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重要途径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提升工作能力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提供更有效的培训方案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AI</a:t>
            </a: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辅助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促进个人成长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学员发展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人工智能助力专业培训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人工智能在职业技能培训中的应用，不仅在虚拟实训技术和智能评估方面发挥重要作用，还为产业发展提供了新的思路和机遇。通过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技术的引入，培训机构和企业能够更好地满足市场需求，提高员工的工作能力和竞争力。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4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05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06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7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08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2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13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4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15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1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2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2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2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2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2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2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2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3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3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3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3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3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3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数据分析提供智能化评估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模拟真实工作场景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根据学员的特点和需求定制培训方案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帮助学员及时纠正错误和调整学习策略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5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人工智能在终身学习中的作用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5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56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8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59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0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终身学习的重要性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随着社会的发展和科技的进步，终身学习成为一种必然趋势。人工智能技术为终身学习提供了更多便利和可能性，使学习变得更加高效和便捷。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6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6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6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6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7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7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7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7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8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8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8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8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8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AI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驱动的学习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帮助学习者更高效获取知识和技能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智能化学习过程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根据学习者需求提供定制化资源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个性化学习路径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适应学习者特点提供个性化服务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智能学习系统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https://d.book118.com/706122120012010104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人工智能助力专业培训</vt:lpstr>
      <vt:lpstr>目录</vt:lpstr>
      <vt:lpstr>第1章 人工智能在专业培训中的应用</vt:lpstr>
      <vt:lpstr> </vt:lpstr>
      <vt:lpstr>人工智能助力在线学习</vt:lpstr>
      <vt:lpstr>虚拟助教和在线辅导</vt:lpstr>
      <vt:lpstr>职业素养培训与AI技术结合</vt:lpstr>
      <vt:lpstr>综合能力提升</vt:lpstr>
      <vt:lpstr>人工智能在专业培训中的未来</vt:lpstr>
      <vt:lpstr>第2章 人工智能在职业技能培训中的应用</vt:lpstr>
      <vt:lpstr> </vt:lpstr>
      <vt:lpstr>智能评估与反馈</vt:lpstr>
      <vt:lpstr>技能培训与产业发展</vt:lpstr>
      <vt:lpstr>职业技能培训的重要性</vt:lpstr>
      <vt:lpstr>人工智能助力专业培训</vt:lpstr>
      <vt:lpstr>AI技术优势</vt:lpstr>
      <vt:lpstr>第3章 人工智能在终身学习中的作用</vt:lpstr>
      <vt:lpstr> </vt:lpstr>
      <vt:lpstr>AI驱动的学习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2024-09-29T14:15:47.914</cp:lastPrinted>
  <dcterms:created xsi:type="dcterms:W3CDTF">2024-09-29T06:15:47Z</dcterms:created>
  <dcterms:modified xsi:type="dcterms:W3CDTF">2024-09-29T06:15:50Z</dcterms:modified>
</cp:coreProperties>
</file>