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51101-BD29-4B30-9FC8-32A7E013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1AD0E-9266-47A7-8AD8-88B26BD8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17897-42E1-460B-A91D-18D8975FD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705EB-D88E-496E-9A21-8D1F9D6C4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0FF9D-FF62-42B5-8E39-A3B64E3F1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A2EA9-8B51-44C4-A956-247D2A012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4DE98-F01C-46D1-AED6-31A06470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511CC-7151-4620-ADF0-54309596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DEA93-17A8-4AB4-8E40-B2987250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2EC57-0F4D-4185-8CD1-F12B003F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0E5EE-64A6-41C4-B0AC-18CFAC6C6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22242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老年护理常用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老年人的常见健康问题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老年护理的常用技能与操作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老年护理的资源与支持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未来老年护理的趋势与挑战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为老年人提供全面的照顾和关怀，满足其生理、心理和社会方面的需求，以提高其生活质量。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确保老年人的健康和福祉，帮助他们保持独立生活的能力，并为其提供必要的医疗和康复服务。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以老年人为中心，尊重其自主权和尊严，关注其特殊需求，为其提供个性化、综合性的护理服务。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通过提供必要的照顾和支持，帮助老年人维持独立生活的能力，减轻家庭和社会的负担，提高其生活质量。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通过预防和早期干预措施，帮助老年人保持身体健康，延缓衰老过程，提高其生命质量。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促进健康老龄化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尊重老年人的自主权和尊严，关注其情感和心理需求，为其提供人性化的护理服务。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维护尊严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提高老年人的生活质量，促进其身心健康，维护其尊严和自主权。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以老年人为中心，尊重其自主权和尊严，关注其特殊需求，为其提供个性化、综合性的护理服务。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老年人的常见健康问题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08" r="4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慢性阻塞性肺病管理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控制血糖水平，预防糖尿病并发症，如心血管疾病、视网膜病变等。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长期控制症状，减少急性发作，提高生活质量。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保持血压稳定，降低心血管疾病风险，预防中风。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减轻疼痛，改善关节功能，提高生活质量。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通过认知评估和记忆训练，延缓痴呆进展。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早期识别与干预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在医生建议下使用胆碱酯酶抑制剂等药物，改善认知功能。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保持健康的生活方式，如规律运动、均衡饮食、社交活动等。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为患者提供生活照顾、心理支持和日常护理。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家庭护理与支持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认知障碍与痴呆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通过改善家居环境、加强锻炼和平衡训练，降低跌倒风险。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预防跌倒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在医生建议下使用抗骨质疏松药物，增加骨密度。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针对骨折患者进行康复训练，促进骨骼愈合和功能恢复。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通过骨密度检测和X线检查，及时发现骨质疏松和骨折迹象。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骨质疏松症与骨折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19" r="154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保持规律的作息时间，避免睡前过度兴奋。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建立良好的睡眠习惯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通过认知行为疗法等心理治疗方法，改善睡眠质量。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在医生建议下使用安眠药或抗抑郁药等药物治疗。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调整卧室环境，如保持安静、调整温度和湿度等。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在医生建议下使用抗抑郁药或抗焦虑药等药物治疗。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通过放松训练、冥想和呼吸练习等方法，缓解焦虑和抑郁情绪。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通过认知行为疗法、心理动力治疗等方法，改善情绪状态。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建立良好的社交网络，寻求亲朋好友的支持和帮助。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抑郁症与焦虑症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老年护理的常用技能与操作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预防跌倒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确保居住环境安全，如保持地面干燥、无障碍物，提供稳定的扶手和座椅。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预防走失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为有走失风险的老年人设置身份标识，并告知家人或护理人员留意。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预防烫伤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避免使用过热的物品或热水，确保温度适宜。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预防窒息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避免进食过快或食用大块食物，确保食物易于咀嚼和吞咽。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https://d.book118.com/706122242112010101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2024-09-25T21:35:55.607</cp:lastPrinted>
  <dcterms:created xsi:type="dcterms:W3CDTF">2024-09-25T13:35:55Z</dcterms:created>
  <dcterms:modified xsi:type="dcterms:W3CDTF">2024-09-25T13:35:57Z</dcterms:modified>
</cp:coreProperties>
</file>