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2E522F-C92E-4D3C-ADD6-C716DEEC2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152DC3-E7F9-47B2-8FE5-427CBE0A5C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30F291-4112-4F96-9AB5-D1C63115A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BFB6E8-50A3-4B6A-9778-D3304E5C82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C80103-4400-4A9A-8AF9-0BD91E2D3E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B7B2DB-CA27-4F3D-BF9C-EF158CFAB8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F9E1BD-0F50-4827-9C5A-854B084EE3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A770C1-0F00-4C60-9B57-F7EAF3A83D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4CAADF-86DD-4DDF-9F22-B8D2F5FCE3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C0062-156F-4358-9AB9-35DD54B86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E60F17-D4A8-45EF-ADE1-19836ED89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13.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12304121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《合同权利的转让》PPT课件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合同权利转让的基本概念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合同权利转让的流程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合同权利转让的法律效果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合同权利转让的风险与防范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合同权利转让的案例分析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合同权利的转让的概念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合同权利的转让是指合同一方将其在合同中的权利全部或部分转让给第三方，而不需要经过合同另一方的同意。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合同权利转让的分类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根据转让的标的物不同，合同权利的转让可以分为全部权利转让和部分权利转让。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合同权利转让的条件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合同权利的转让需要满足一定的条件，包括转让方和受让方之间达成协议、不违反法律法规的禁止性规定等。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通过合同权利的转让，可以将资源从低效领域转移到高效领域，从而提高资源的利用效率和价值。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降低交易成本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促进市场发展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合同权利的转让可以减少交易环节和谈判成本，降低交易成本，提高交易效率。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合同权利的转让可以促进市场的发展和竞争，推动市场经济的繁荣和发展。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合同权利转让的意义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合同权利转让的基本概念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合同权利的转让是指合同一方当事人将其在合同中的权利全部或部分转让给第三方，而第三方则成为新的合同当事人。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合同权利的转让是一种法律行为，需要得到合同另一方的同意，并且应当通知合同第三方。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转让方</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受让方</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转让内容</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转让方式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合同权利转让的要素</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原合同的一方当事人，即权利的出让人。</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新的合同当事人，即权利的接受人。</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原合同中约定的权利，可以是全部权利或部分权利。</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可以是口头、书面或其他合法方式。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某些特定类型的合同权利不得进行转让，例如人身权利、基于特定身份关系的权利等。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禁止性规定</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如果原合同中明确约定了不得进行权利转让，则该约定具有法律效力，不得违反。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合同约定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某些法律对合同权利的转让作出了限制性规定，例如在金融、保险、电信等特定行业。</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法律规定</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合同权利转让的限制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合同权利转让的流程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在合同权利转让过程中，转让人负有向相对人通知的义务，告知其权利转让的事实，以便相对人能够向新的权利人履行合同义务。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通知义务的概念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通常以书面形式通知相对人，确保信息的准确传递。在某些情况下，也可以通过公告方式进行通知，但需符合相关法律规定。</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通知义务的履行方式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若转让人未履行通知义务，则相对人仍可向原权利人主张履行合同义务。此时，原权利人仍需承担相应的法律责任。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未履行通知义务的后果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通知义务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抗辩权的行使条件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受让人在行使抗辩权前，需确保已履行通知义务，并证明对方存在违约行为或法定抗辩事由。同时，需确保抗辩权的行使不违反法律强制性规定。</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抗辩权的概念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抗辩权是指在合同履行过程中，一方当事人依法享有的对抗对方当事人的履行请求的权利。在合同权利转让后，受让人可能享有抗辩权。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抗辩权的行使方式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受让人可通过书面形式向对方提出抗辩，并提供相关证据支持其主张。在抗辩期间，受让人有权拒绝履行相应的合同义务。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抗辩权的行使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保证债务的概念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保证债务是指为确保债权得以实现，保证人向债权人承诺在债务人不履行债务时，由保证人履行或承担责任的担保方式。在合同权利转让中，保证债务的转移是一个重要环节。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保证债务转移的条件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保证债务的转移需经债权人同意，并确保保证人明确了解其承担的保证责任。同时，需确保保证债务的转移不违反法律强制性规定。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保证债务转移的方式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在合同权利转让过程中，转让人需与受让人、保证人共同签署书面协议，明确保证债务转移的事实及相关责任。通过这种方式，保证人将承担起对受让人的保证责任。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保证债务的转移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https://d.book118.com/706123041212010044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2024-09-13T07:31:08.614</cp:lastPrinted>
  <dcterms:created xsi:type="dcterms:W3CDTF">2024-09-12T23:31:08Z</dcterms:created>
  <dcterms:modified xsi:type="dcterms:W3CDTF">2024-09-12T23:31:10Z</dcterms:modified>
</cp:coreProperties>
</file>