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473D9-D1BE-4B7E-BA60-1FAE99015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67500-4ABD-4428-8BBE-83A85FB79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84802-B0E1-4305-98E7-A3DEA8E4A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AB5AF-E912-4EA4-AD05-B1BB996D7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3CE69-6C51-4B0C-9CB6-51F69A502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297A8-3C43-49B3-BEAD-F24B04BA9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D8A9D7-C1CD-4993-9B17-B0E109320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3C579-CE44-4064-892B-A45C896FC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FE23D-84A2-44CE-B6B4-1CE921A39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F02EA-2ABA-4C07-9A8F-15485C4E6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4E5F6-BFFD-44F7-A99A-2B2FF7512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23200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分税制存在的问题及改革的措施课件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分税制存在的问题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分税制对经济的影响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分税制改革的必要性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分税制改革的措施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分税制改革的前景展望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分税制存在的问题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94" r="323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94" r="323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中央与地方事权和财权划分不清晰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中央与地方在税收立法、征收管理、税收优惠等方面的权限划分不明确，导致税收征管效率低下。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中央与地方的事权和财权划分不清晰，导致财权与事权不匹配，地方财政压力较大。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3" b="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税收返还制度不合理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税收返还制度存在不公平、不透明的问题，容易滋生腐败现象。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税收返还制度未能充分发挥调节地区间财力差异的作用，导致地区间财力差异进一步扩大。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92" r="16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转移支付制度缺乏规范性和透明度，容易产生随意性和不公平现象。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转移支付资金使用效率不高，未能充分发挥调节地区间财力差异的作用。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转移支付制度不规范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税收立法权过于集中于中央政府，限制了地方政府根据当地实际情况制定税收政策的自主权。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过于集中的税收立法权也容易导致税收政策僵化，难以适应经济社会的变化。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税收立法权过于集中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分税制对经济的影响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47" b="49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49" b="30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782" b="117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对地方财政的影响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地方财政收入减少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分税制改革后，中央政府对税收的集中程度增加，导致地方财政收入相对减少，影响地方政府的财政状况。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地方财政支出压力增大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随着社会经济的发展，地方政府承担的公共事务和支出责任不断增加，而财政收入的减少使得地方财政支出压力增大。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地方财政赤字问题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在一些地区，由于财政收入不足和支出压力大，地方财政可能会出现赤字问题，长期下去会引发财政风险。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企业负担加重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一些企业可能会面临税收负担加重的情况，特别是对于一些小企业和民营企业来说，税收负担可能会成为较大的经营压力。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企业税负不均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分税制改革后，不同地区、不同类型的企业在税收方面存在差异，导致企业之间的税负不均。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分税制改革后，税收征管工作可能会出现一些问题，如税务部门与企业的沟通不畅、信息不对称等，给企业带来不便和额外的成本。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https://d.book118.com/706123200110010031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2024-08-29T22:04:41.961</cp:lastPrinted>
  <dcterms:created xsi:type="dcterms:W3CDTF">2024-08-29T14:04:41Z</dcterms:created>
  <dcterms:modified xsi:type="dcterms:W3CDTF">2024-08-29T14:04:43Z</dcterms:modified>
</cp:coreProperties>
</file>