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795FF-5AA1-4776-95D0-29587AC4B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F3FB9-C2C4-4A0E-AAAB-A0F49D35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2441F-4C14-4505-AC93-15E5AFE62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60700-4953-4373-BD72-92DF91955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69E53-48A8-4A38-B03A-E389043C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A7F81-2123-49D7-AA17-7817B020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F3002-C51E-4AEB-8616-CD7E9FAE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94551-2BB3-4AD5-9AEC-A519E69F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E9E64-477A-4AEA-867B-B5FA90B9D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00343-A2CA-4DED-A591-786367DE4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80B6B-D37C-4FE6-BF6F-AF067B84A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0154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及司法解释汇编含指导案例》读书笔记思维导图模板下载\n## 1.民法典及司法解释汇编概述\n### 1.1民法典的发展历程及其重要性\n### 1.2司法解释汇编的形成与作用\n### 1.3指导案例在民法典实践中的应用\n## 2.民法典各编内容及特点\n### 2.1总则编的基本内容与结构\n### 2.2物权编的主要内容与特点\n### 2.3合同编的主要内容与特点\n## 3.司法解释汇编的详细解读\n### 3.1司法解释汇编的基本原则与方法\n### 3.2司法解释汇编在各编的具体应用\n### 3.3司法解释汇编与民法典的互动关系\n## 4.指导案例在民法典实践中的具体应用\n### 4.1指导案例在总则编实践中的应用\n### 4.2指导案例在物权编实践中的应用\n### 4.3指导案例在合同编实践中的应用\n## 5.思维导图模板的制作与应用\n### 5.1思维导图模板的设计与制作技巧\n### 5.2思维导图模板在民法典学习中的应用\n### 5.3思维导图模板在民法典实践中的应用案例\n## 6.民法典及司法解释汇编的未来发展\n### 6.1民法典及司法解释汇编的进一步完善\n### 6.2民法典及司法解释汇编在实践中的发展趋势\n### 6.3民法典及司法解释汇编在国际交流中的应用与影响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《民法典及司法解释汇编含指导案例》读书笔记思维导图模板下载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民法典及司法解释汇编概述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中华人民共和国成立初期：制定《婚姻法》等单行法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改革开放后：逐步完善民事法律体系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21世纪：编纂《中华人民共和国民法典》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民法典的重要性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确立民事法律制度的基本框架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促进社会主义市场经济健康发展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民法典的发展历程及其重要性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司法解释汇编的形成与作用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司法解释汇编的形成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最高人民法院根据民法典制定司法解释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司法解释汇编整理成册，便于学习和应用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司法解释汇编的作用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解释民法典中的模糊和争议问题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指导司法实践，统一法律适用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为法学研究和教学提供参考资料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指导案例的定义与作用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指导案例：具有指导意义的具体案例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指导案例在民法典实践中的应用：辅助理解法律条文，统一法律适用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指导案例的选取与发布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最高人民法院选取具有代表性的指导案例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通过《最高人民法院公报》等渠道发布指导案例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指导案例在民法典实践中的应用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民法典各编内容及特点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总则编的基本内容与结构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总则编的基本内容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民事法律关系的主体、客体、内容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民事权利、义务、责任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民事法律行为、代理、时效、期间等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总则编的结构特点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概括性：涵盖民事法律关系的基本要素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抽象性：不涉及具体民事法律制度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物权编的主要内容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物权的定义、类型、效力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所有权、用益物权、担保物权的设立、变更、转让、消灭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物权保护、相邻关系、共有等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物权编的特点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权利法定：物权种类、内容由法律规定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主体明确：物权归属由权利人享有和行使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客体特定：物权客体为特定物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物权编的主要内容与特点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合同编的主要内容与特点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组合 2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组合 28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合同编的主要内容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合同的订立、变更、解除、履行、保证、违约责任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合同法的适用、合同权利义务的转让、合同保全、合同解除、合同终止等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组合 28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合同编的特点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意思自治：合同当事人自主约定合同内容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公平原则：合同当事人权利义务平等对待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司法解释汇编的详细解读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司法解释汇编的基本原则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忠实于民法典：解释活动应遵循民法典的立法目的和原则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联系实际：解释活动应结合司法实践，解决实际问题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严谨规范：解释活动应遵循法律解释方法和程序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司法解释汇编的方法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文义解释：根据法律条文的文字含义进行解释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体系解释：结合民法典整体结构和内容进行解释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历史解释：参考法律制定时的历史背景和社会实践进行解释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司法解释汇编的基本原则与方法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组合 2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司法解释汇编在总则编的应用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解释民事主体、客体、内容等方面的具体问题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解释民事权利、义务、责任等方面的具体问题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司法解释汇编在物权编的应用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解释物权设立、变更、转让、消灭等方面的具体问题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解释物权保护、相邻关系、共有等方面的具体问题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司法解释汇编在合同编的应用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解释合同订立、变更、解除、履行、保证、违约责任等方面的具体问题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解释合同法适用、合同权利义务转让、合同保全、合同解除、合同终止等方面的具体问题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司法解释汇编在各编的具体应用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https://d.book118.com/706130154030010051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《民法典及司法解释汇编含指导案例》读书笔记思维导图模板下载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2024-09-16T20:43:06.608</cp:lastPrinted>
  <dcterms:created xsi:type="dcterms:W3CDTF">2024-09-16T12:43:06Z</dcterms:created>
  <dcterms:modified xsi:type="dcterms:W3CDTF">2024-09-16T12:43:08Z</dcterms:modified>
</cp:coreProperties>
</file>