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1BBB2-B68C-4D41-80DC-857EEF5FF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1E83E-55D5-4DF9-B9DB-22E6175DD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80674-9993-45E1-BB8C-652615394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BFF8D-9465-4594-B0F0-806A51EF5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E5F8D9-6224-4788-B1AD-9B11CD808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DDE073-1567-4312-B37B-21B1124ED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BBF88B-E277-4A8E-A21E-29BD324DB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1FFBA-D969-4B9E-95E4-3156ABF0E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6AB1D-7DA1-4959-B96F-A2142E95D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B842A-F531-4A87-879C-3215E30B5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96D5D-BB4D-41BC-B512-1FDF89E38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3020300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合同解除权详解\n## 1.合同解除权的基本概念与重要性\n### 1.1合同解除权的定义与法律依据\n### 1.2合同解除权在合同履行中的作用\n### 1.3合同解除权对当事人的权益保护\n## 2.合同解除权的种类与适用范围\n### 2.1法定解除权与约定解除权的区别与联系\n### 2.2合同解除权在不同合同类型中的适用\n### 2.3合同解除权在特殊合同中的行使\n## 3.合同解除权的行使条件与程序\n### 3.1合同解除权行使的主体与对象\n### 3.2合同解除权行使的条件与期限\n### 3.3合同解除权行使的程序与方式\n## 4.合同解除权的法律责任与救济途径\n### 4.1合同解除权的违约责任追究\n### 4.2合同解除权的损害赔偿原则\n### 4.3合同解除权的诉讼与非诉讼救济途径\n## 5.合同解除权的限制与规避策略\n### 5.1合同解除权的滥用限制与法律后果\n### 5.2合同解除权的合理规避与风险管理\n### 5.3合同解除权的争议解决与调解机制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合同解除权详解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合同解除权的基本概念与重要性</a:t>
            </a:r>
            <a:endParaRPr/>
          </a:p>
        </p:txBody>
      </p:sp>
      <p:sp>
        <p:nvSpPr>
          <p:cNvPr id="9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9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合同解除权是指当事人在合同履行过程中，根据法律规定或合同约定，单方面终止合同权利义务的权利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法定解除权：依据法律规定，当事人有权在特定情况下单方解除合同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约定解除权：当事人双方在合同中约定，在特定情况下可以单方解除合同</a:t>
                </a:r>
                <a:endParaRPr/>
              </a:p>
            </p:txBody>
          </p:sp>
        </p:grpSp>
        <p:grpSp>
          <p:nvGrpSpPr>
            <p:cNvPr id="12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合同解除权的法律依据主要来自《中华人民共和国合同法》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第94条规定：当事人可以协商一致解除合同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第95条规定：当事人可以依照法律规定解除合同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第96条规定：当事人可以依照合同约定解除合同</a:t>
                </a:r>
                <a:endParaRPr/>
              </a:p>
            </p:txBody>
          </p:sp>
        </p:grpSp>
      </p:grpSp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合同解除权的定义与法律依据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合同解除权是保障当事人合法权益的重要手段</a:t>
                </a:r>
                <a:endParaRPr/>
              </a:p>
            </p:txBody>
          </p:sp>
          <p:sp>
            <p:nvSpPr>
              <p:cNvPr id="1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在合同履行过程中，当事人可能遇到各种意外情况，如对方不履行合同、不可抗力等，此时解除合同可以避免损失扩大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通过解除合同，当事人可以追究对方的违约责任，要求赔偿损失</a:t>
                </a:r>
                <a:endParaRPr/>
              </a:p>
            </p:txBody>
          </p:sp>
          <p:sp>
            <p:nvSpPr>
              <p:cNvPr id="1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合同解除权有助于维护合同制度的公平与正义</a:t>
                </a:r>
                <a:endParaRPr/>
              </a:p>
            </p:txBody>
          </p:sp>
          <p:sp>
            <p:nvSpPr>
              <p:cNvPr id="1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解除合同可以纠正合同履行过程中的不公平现象，如一方违约、欺诈等，保护守约方的合法权益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解除合同可以促使当事人遵守合同，提高合同履行率，维护市场秩序</a:t>
                </a:r>
                <a:endParaRPr/>
              </a:p>
            </p:txBody>
          </p:sp>
          <p:sp>
            <p:nvSpPr>
              <p:cNvPr id="1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合同解除权在合同履行中的作用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合同解除权对当事人的权益保护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合同解除权有利于保护守约方的合法权益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当对方不履行合同或违反合同约定时，守约方可以解除合同，要求对方承担违约责任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通过解除合同，守约方可以避免继续履行合同造成的损失，及时止损</a:t>
                </a:r>
                <a:endParaRPr/>
              </a:p>
            </p:txBody>
          </p:sp>
          <p:pic>
            <p:nvPicPr>
              <p:cNvPr id="1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合同解除权有利于保护违约方的合法权益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在特定情况下，违约方也可以行使合同解除权，如合同无法履行、合同目的无法实现等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通过解除合同，违约方可以避免继续履行合同造成的损失，及时止损</a:t>
                </a:r>
                <a:endParaRPr/>
              </a:p>
            </p:txBody>
          </p:sp>
          <p:pic>
            <p:nvPicPr>
              <p:cNvPr id="1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合同解除权的种类与适用范围</a:t>
            </a:r>
            <a:endParaRPr/>
          </a:p>
        </p:txBody>
      </p:sp>
      <p:sp>
        <p:nvSpPr>
          <p:cNvPr id="16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6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法定解除权与约定解除权的区别与联系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法定解除权与约定解除权的区别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法定解除权是依据法律规定产生的解除权，当事人无需约定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约定解除权是依据当事人约定产生的解除权，当事人之间可以自行约定解除条件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法定解除权与约定解除权的联系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两者都是合同解除权的表现形式，目的都是保障当事人的合法权益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法定解除权是约定解除权的基础，约定解除权是法定解除权的补充和完善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买卖合同、租赁合同、承揽合同等典型合同中，当事人可以根据法定解除权或约定解除权解除合同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如买卖合同中，一方当事人未履行交付货物的义务，另一方当事人可以解除合同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如租赁合同中，出租人未提供符合合同约定的租赁物，承租人有权解除合同</a:t>
                </a:r>
                <a:endParaRPr/>
              </a:p>
            </p:txBody>
          </p:sp>
        </p:grpSp>
        <p:grpSp>
          <p:nvGrpSpPr>
            <p:cNvPr id="18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不平等主体之间的合同、涉及公共利益的合同等特定类型的合同中，法定解除权的适用受到限制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如劳动合同中，用人单位不能随意解除劳动合同，需要遵守法律规定和合同约定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如商品房买卖合同中，开发商不能随意解除合同，需要遵守法律规定和合同约定</a:t>
                </a:r>
                <a:endParaRPr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合同解除权在不同合同类型中的适用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在格式合同、特许经营合同等特殊合同中，当事人行使合同解除权需要遵循特殊规定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如格式合同中，提供格式合同一方不能免除自己的法定解除权，但可以在合同中约定解除条件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如特许经营合同中，特许人不能随意解除合同，需要遵守法律规定和合同约定</a:t>
                </a:r>
                <a:endParaRPr/>
              </a:p>
            </p:txBody>
          </p:sp>
        </p:grpSp>
        <p:grpSp>
          <p:nvGrpSpPr>
            <p:cNvPr id="19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在涉及国家利益、社会公共利益的合同中，当事人行使合同解除权需要遵循国家政策和法律规定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如国有土地使用权出让合同中，出让人不能随意解除合同，需要遵守国家政策和法律规定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如公共建设项目合同中，承包商不能随意解除合同，需要遵守国家政策和法律规定</a:t>
                </a:r>
                <a:endParaRPr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合同解除权在特殊合同中的行使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合同解除权的行使条件与程序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合同解除权行使的主体是指有权解除合同的一方当事人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法定解除权行使的主体：通常是合同的守约方，但在特定情况下，违约方也可以行使法定解除权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约定解除权行使的主体：通常是合同当事人双方，可以在合同中约定解除权的行使主体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合同解除权行使的对象是指被解除合同的一方当事人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法定解除权行使的对象：通常是违约方，但在特定情况下，守约方也可以行使法定解除权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约定解除权行使的对象：通常是合同当事人双方，可以在合同中约定解除权的行使对象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合同解除权行使的主体与对象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https://d.book118.com/706130203003010052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合同解除权详解</vt:lpstr>
      <vt:lpstr>合同解除权的基本概念与重要性</vt:lpstr>
      <vt:lpstr>PowerPoint Presentation</vt:lpstr>
      <vt:lpstr>PowerPoint Presentation</vt:lpstr>
      <vt:lpstr>PowerPoint Presentation</vt:lpstr>
      <vt:lpstr>合同解除权的种类与适用范围</vt:lpstr>
      <vt:lpstr>PowerPoint Presentation</vt:lpstr>
      <vt:lpstr>PowerPoint Presentation</vt:lpstr>
      <vt:lpstr>PowerPoint Presentation</vt:lpstr>
      <vt:lpstr>合同解除权的行使条件与程序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2024-09-18T02:31:50.441</cp:lastPrinted>
  <dcterms:created xsi:type="dcterms:W3CDTF">2024-09-17T18:31:50Z</dcterms:created>
  <dcterms:modified xsi:type="dcterms:W3CDTF">2024-09-17T18:31:52Z</dcterms:modified>
</cp:coreProperties>
</file>