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BEE05-579F-4D82-ACBE-F53812B1E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BC45F-31B6-42F8-8EF9-6FD0F41C2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E5A89-24D0-4D2B-92E6-A0FF3185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0ADF5-C2D8-4461-A2C7-2D25A4B7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205624-91FF-489A-B6E0-EA93CA07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80DEE-2A06-487E-BCE8-DC8D0C65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CC091-C768-436E-AC21-C1ECD4210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C4C9A-980A-49F3-B969-F0B7FE038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65559-09C2-4056-94F3-F3B9EECF5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C8369-F027-4421-809E-155A5A8EC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07E87-EFF8-4841-8D09-3177F2A4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1003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科技成果鉴定评审专家的决策与应急管理能力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法律法规意识及伦理道德观念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科技发展日新月异，科技成果的涌现对经济社会影响深远。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科技成果鉴定评审是科技管理的重要环节，对推动科技创新、促进科技成果转化具有重要意义。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决策与应急管理能力是科技成果鉴定评审专家的核心素质，关系到鉴定评审工作的质量和效率。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科技成果鉴定评审专家是具备专业知识、经验和声誉的权威人士。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他们负责对科技成果进行客观、公正、科学的评价，为政府、企业和社会提供决策依据。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科技成果鉴定评审专家需要具备高度的责任心和使命感，坚守职业道德，确保鉴定评审工作的公正性和权威性。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深厚的学科背景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具备扎实的科技领域专业知识，包括相关理论、技术原理、前沿动态等。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广泛的行业认知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了解科技行业的发展趋势、市场需求、竞争格局等，为决策提供依据。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法律法规与政策熟悉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掌握国家科技政策、法规及标准，确保决策合法合规。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专业知识储备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能够从海量信息中筛选、整理出关键数据，为决策提供支持。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掌握数据分析方法，如统计分析、可视化分析等，挖掘数据背后的规律与趋势。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能够根据数据分析结果，制定科学合理的决策方案。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具备强烈的创新意识和探索精神，勇于尝试新的思路和方法。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能够独立思考，对问题提出质疑，不盲从权威和传统观念。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在复杂情况下能够迅速作出准确判断，把握问题的本质和关键。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创新思维与判断力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风险评估与预警机制建设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对科技项目或成果潜在的风险进行全面分析和评估，包括技术风险、市场风险、社会风险等。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建立完善的风险预警机制，通过定期监测和数据分析，及时发现并报告潜在风险。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制定针对性的风险应对策略和措施，降低风险对项目或成果的影响。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定期组织应急演练，提高相关人员对应急预案的熟悉程度和应急处置能力。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对演练过程中发现的问题和不足进行总结和改进，不断完善应急预案。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根据风险评估结果，制定相应的应急预案，明确应急组织、通讯联络、现场处置等方面的要求和措施。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应急预案制定及演练实施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1833" b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与相关部门和单位保持密切沟通和协作，共同应对突发事件，降低事件对项目或成果的影响。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在突发事件发生时，能够迅速赶赴现场，了解现场情况，指挥和组织相关人员进行应急处置。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协调各方资源，包括人力、物力、财力等，确保应急处置工作的顺利进行。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https://d.book118.com/706131003005010045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2024-09-13T16:39:23.901</cp:lastPrinted>
  <dcterms:created xsi:type="dcterms:W3CDTF">2024-09-13T08:39:23Z</dcterms:created>
  <dcterms:modified xsi:type="dcterms:W3CDTF">2024-09-13T08:39:26Z</dcterms:modified>
</cp:coreProperties>
</file>