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0A4466-22CC-4D0C-BC1D-2F047DA7AE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83236D-7CC1-4F84-ACBE-DD6FA9C61E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605F39-7955-475C-8ED5-74CA89331E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10A35C-AC45-414A-8156-B23BC17F54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8C7BD5B-C842-413F-889F-E2D36C8477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6F96AFF-8CA5-4BDD-BFAD-88D9A61BCB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AA4C43C-4688-4DF4-83CF-C5B4E8BACB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1C4578-EA30-4D51-B88F-1C70F4E0C3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B71E77-4024-405A-B8AE-434B30F50F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D6EEA2-CE2B-4E13-A127-8CE7702B09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55A6CD-0CE6-4A3A-8DB1-936B16CA2B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6131120145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2024-01-29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意识改变病人的观察和护理要点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意识改变概述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观察要点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护理原则与措施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特殊类型意识改变患者护理要点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总结与提高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意识改变概述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意识改变定义及分类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意识是指个体对周围环境及自身状态的感知和认知能力。意识改变是指个体意识状态的异常变化，包括意识障碍和意识水平改变。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根据意识障碍的程度和性质，可分为觉醒度改变（如嗜睡、昏睡、昏迷等）和意识内容变化（如谵妄、精神错乱等）。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常见原因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包括中枢神经系统疾病（如脑卒中、脑炎、颅脑外伤等）、代谢性疾病（如低血糖、电解质紊乱等）、中毒（如酒精中毒、药物中毒等）以及精神心理因素（如抑郁症、焦虑症等）。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危险因素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高龄、慢性疾病、营养不良、感染、应激反应等都可能增加意识改变的风险。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常见原因及危险因素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0" r="9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意识改变的临床表现多样，可能包括定向力障碍、注意力不集中、言语不清、行为异常、情感淡漠或高涨等。严重情况下可能出现昏迷或谵妄。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医生通常通过详细的病史询问、体格检查以及必要的实验室检查（如血液检查、影像学检查等）来评估患者的意识状态并确定诊断。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临床表现与诊断依据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诊断依据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观察要点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210" r="5210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观察病人意识水平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瞳孔反应检查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肢体活动观察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通过格拉斯哥昏迷评分（GCS）等工具定期评估病人意识状态，包括清醒、嗜睡、昏睡、昏迷等。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观察瞳孔大小、对光反应等，以判断是否存在颅内压增高、脑干受压等异常情况。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注意病人肢体活动是否对称、有无偏瘫或肌张力异常等表现，以评估运动功能。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神经系统功能监测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TextBox 5"/>
          <p:cNvSpPr txBox="1"/>
          <p:nvPr/>
        </p:nvSpPr>
        <p:spPr>
          <a:xfrm>
            <a:off x="2591991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7" name="Freeform 7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TextBox 9"/>
          <p:cNvSpPr txBox="1"/>
          <p:nvPr/>
        </p:nvSpPr>
        <p:spPr>
          <a:xfrm>
            <a:off x="8769620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1" name="Freeform 11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5481304" y="2723007"/>
            <a:ext cx="11734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100%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生命体征观察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1482995" y="3429572"/>
            <a:ext cx="2944273" cy="1699450"/>
          </a:xfrm>
          <a:prstGeom prst="roundRect">
            <a:avLst>
              <a:gd name="adj" fmla="val 1995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95860" y="3248978"/>
            <a:ext cx="2944273" cy="1880045"/>
          </a:xfrm>
          <a:prstGeom prst="roundRect">
            <a:avLst>
              <a:gd name="adj" fmla="val 19953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710249" y="3429572"/>
            <a:ext cx="2942844" cy="1699450"/>
          </a:xfrm>
          <a:prstGeom prst="roundRect">
            <a:avLst>
              <a:gd name="adj" fmla="val 19953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定期测量体温，观察有无发热或体温过低等情况，及时处理。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注意呼吸频率、节律和深度，评估是否存在呼吸困难、呼吸急促或呼吸抑制等问题。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持续监测心率和血压变化，及时发现心律失常、高血压或低血压等异常情况。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体温监测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呼吸观察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心率和血压监测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认知功能评估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情绪变化观察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语言功能评估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精神状态评估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注意病人情绪变化，如焦虑、抑郁、狂躁等，及时采取相应措施进行干预。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观察病人语言表达是否清晰、流畅，有无失语或构音障碍等情况。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通过与病人交流、观察其行为反应等方式，评估其认知功能，如定向力、记忆力、计算力等。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定期为病人翻身、保持皮肤清洁干燥，使用气垫床等减压设备，以预防压疮发生。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压疮预防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肺部感染预防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深静脉血栓预防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8604" r="1860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加强呼吸道管理，定期吸痰、保持呼吸道通畅，降低肺部感染风险。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鼓励病人早期活动肢体、穿弹力袜或使用间歇性充气加压装置等，以预防深静脉血栓形成。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并发症预防与观察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护理原则与措施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https://d.book118.com/706131120145010052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2024-09-19T03:49:59.420</cp:lastPrinted>
  <dcterms:created xsi:type="dcterms:W3CDTF">2024-09-18T19:49:59Z</dcterms:created>
  <dcterms:modified xsi:type="dcterms:W3CDTF">2024-09-18T19:50:01Z</dcterms:modified>
</cp:coreProperties>
</file>