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64B73-2B77-4F57-AB67-E0DA9EF09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6053A-A2D3-49A5-9253-B001DBBF1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812EF-407C-4B2D-B32D-34D7CB0E7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410645-C2F1-40DC-BBD5-E4C139930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5FEF1B-1C7B-457A-974D-07232D50C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23D48D-3806-44AC-AE42-DB5C5B2A6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37DE08-4B58-448C-A69A-B10125725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B61383-A3CF-4164-ABEE-1F34EC11B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D4EF12-8558-4695-B832-0249AD61B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2256D6-EF03-41CE-B5B9-C0ACAAD62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48D93-0E40-42C7-9905-264D25CFC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3210005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服务与质量：提升患者满意度\n## 1.护理服务的核心理念与重要性\n### 1.1护理服务的定义与目标\n### 1.2护理服务在医疗行业中的地位\n### 1.3护理服务质量对患者满意度的影响\n## 2.护理服务的质量管理体系\n### 2.1护理服务质量标准的制定与实施\n### 2.2护理服务质量的监控与评估\n### 2.3护理服务质量的持续改进与提升\n## 3.护理服务的培训与人力资源管理\n### 3.1护理服务人员的培训与职业发展\n### 3.2护理服务人员的配置与管理\n### 3.3护理服务人员的工作满意度与激励\n## 4.护理服务的技术应用与创新\n### 4.1护理服务中的信息技术应用\n### 4.2护理服务中的智能化设备应用\n### 4.3护理服务的创新模式与实践\n## 5.护理服务的患者沟通与关系管理\n### 5.1护理服务中的患者沟通技巧与策略\n### 5.2护理服务中的患者满意度调查与反馈\n### 5.3护理服务中的患者关系管理与维护\n## 6.护理服务的未来发展趋势与挑战\n### 6.1护理服务在应对人口老龄化中的作用\n### 6.2护理服务在健康管理领域的拓展\n### 6.3护理服务在未来发展中面临的挑战与机遇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300"/>
              <a:t>护理服务与质量：提升患者满意度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护理服务的核心理念与重要性</a:t>
            </a:r>
            <a:endParaRPr/>
          </a:p>
        </p:txBody>
      </p:sp>
      <p:sp>
        <p:nvSpPr>
          <p:cNvPr id="14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4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3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护理服务是指医护人员为患者提供的全面、连续、协调的护理活动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全面：包括患者的生活照顾、治疗护理、心理护理等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连续：护理服务贯穿于患者的整个治疗过程，包括住院、门诊、家庭等场景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协调：护理服务涉及多个专业领域的协作，如医生、护士、康复师等</a:t>
                </a:r>
                <a:endParaRPr/>
              </a:p>
            </p:txBody>
          </p:sp>
        </p:grpSp>
        <p:grpSp>
          <p:nvGrpSpPr>
            <p:cNvPr id="23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护理服务的目标：提高患者的健康水平、生活质量，促进患者康复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健康水平：通过护理服务，预防疾病、减轻病痛、促进康复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生活质量：提高患者的心理、社会、职业等方面的生活质量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康复：帮助患者恢复健康，回归社会、家庭</a:t>
                </a:r>
                <a:endParaRPr/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护理服务的定义与目标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4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护理服务是医疗行业的重要组成部分，与医疗、康复、预防保健等相互关联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护理服务为医疗行业提供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护理服务与医疗服务的紧密结合，有助于提高医疗服务的质量和效率</a:t>
                </a:r>
                <a:endParaRPr/>
              </a:p>
            </p:txBody>
          </p:sp>
        </p:grpSp>
        <p:grpSp>
          <p:nvGrpSpPr>
            <p:cNvPr id="24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护理服务质量直接影响患者的治疗效果和满意度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优质的护理服务可以降低并发症的发生，提高患者康复率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良好的护理服务可以提高患者的满意度，降低医疗纠纷的风险</a:t>
                </a:r>
                <a:endParaRPr/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护理服务在医疗行业中的地位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护理服务质量是影响患者满意度的重要因素</a:t>
                </a:r>
                <a:endParaRPr/>
              </a:p>
            </p:txBody>
          </p:sp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患者对护理服务的期望值与护理服务质量的实际情况相符，有助于提高患者满意度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护理服务质量的不足，可能导致患者对医疗服务的满意度降低</a:t>
                </a:r>
                <a:endParaRPr/>
              </a:p>
            </p:txBody>
          </p:sp>
          <p:sp>
            <p:nvSpPr>
              <p:cNvPr id="2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提高护理服务质量，有助于提高患者满意度</a:t>
                </a:r>
                <a:endParaRPr/>
              </a:p>
            </p:txBody>
          </p:sp>
          <p:sp>
            <p:nvSpPr>
              <p:cNvPr id="2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等手段，提高护理服务质量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提高患者对护理服务的满意度，有助于提高医疗行业的整体形象和口碑</a:t>
                </a:r>
                <a:endParaRPr/>
              </a:p>
            </p:txBody>
          </p:sp>
          <p:sp>
            <p:nvSpPr>
              <p:cNvPr id="2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护理服务质量对患者满意度的影响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护理服务的质量管理体系</a:t>
            </a:r>
            <a:endParaRPr/>
          </a:p>
        </p:txBody>
      </p:sp>
      <p:sp>
        <p:nvSpPr>
          <p:cNvPr id="27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7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制定护理服务质量标准，为护理服务提供指导</a:t>
                </a:r>
                <a:endParaRPr/>
              </a:p>
            </p:txBody>
          </p:sp>
          <p:sp>
            <p:nvSpPr>
              <p:cNvPr id="2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根据国家法律法规、行业规范，制定护理服务质量标准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护理服务质量标准应具有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可操作性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可评价性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可改进性</a:t>
                </a:r>
                <a:endParaRPr/>
              </a:p>
            </p:txBody>
          </p:sp>
          <p:sp>
            <p:nvSpPr>
              <p:cNvPr id="27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实施护理服务质量标准，确保护理服务质量</a:t>
                </a:r>
                <a:endParaRPr/>
              </a:p>
            </p:txBody>
          </p:sp>
          <p:sp>
            <p:nvSpPr>
              <p:cNvPr id="28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加强对护理服务质量标准的宣传和培训，提高护理服务人员的质量意识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加强对护理服务质量的监督和考核，确保护理服务质量标准的落实</a:t>
                </a:r>
                <a:endParaRPr/>
              </a:p>
            </p:txBody>
          </p:sp>
          <p:sp>
            <p:nvSpPr>
              <p:cNvPr id="28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护理服务质量标准的制定与实施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9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建立护理服务质量监控体系，对护理服务质量进行全面、实时、动态的监控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护理服务质量监控体系应包括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监控目标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监控指标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监控方法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信息技术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手段，提高护理服务质量监控的效率和准确性</a:t>
                </a:r>
                <a:endParaRPr/>
              </a:p>
            </p:txBody>
          </p:sp>
        </p:grpSp>
        <p:grpSp>
          <p:nvGrpSpPr>
            <p:cNvPr id="29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对护理服务质量进行评估，为持续改进提供依据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护理服务质量评估应包括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内部评估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外部评估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，找出护理服务质量的不足和问题，为持续改进提供依据</a:t>
                </a:r>
                <a:endParaRPr/>
              </a:p>
            </p:txBody>
          </p:sp>
        </p:grpSp>
      </p:grp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护理服务质量的监控与评估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根据评估结果，制定护理服务质量改进计划</a:t>
                </a:r>
                <a:endParaRPr/>
              </a:p>
            </p:txBody>
          </p:sp>
          <p:sp>
            <p:nvSpPr>
              <p:cNvPr id="3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分析护理服务质量评估结果，找出需要改进的领域和问题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可行性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的护理服务质量改进计划</a:t>
                </a:r>
                <a:endParaRPr/>
              </a:p>
            </p:txBody>
          </p:sp>
          <p:sp>
            <p:nvSpPr>
              <p:cNvPr id="30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实施护理服务质量改进计划，提高护理服务质量</a:t>
                </a:r>
                <a:endParaRPr/>
              </a:p>
            </p:txBody>
          </p:sp>
          <p:sp>
            <p:nvSpPr>
              <p:cNvPr id="3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加强护理服务质量改进计划的宣传和培训，提高护理服务人员的改进意识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加强对护理服务质量改进计划的监督和考核，确保改进计划的落实</a:t>
                </a:r>
                <a:endParaRPr/>
              </a:p>
            </p:txBody>
          </p:sp>
          <p:sp>
            <p:nvSpPr>
              <p:cNvPr id="31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护理服务质量的持续改进与提升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护理服务的培训与人力资源管理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护理服务人员应接受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基本技能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综合素质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等手段，提高护理服务人员的培训效果</a:t>
                </a:r>
                <a:endParaRPr/>
              </a:p>
            </p:txBody>
          </p:sp>
          <p:sp>
            <p:nvSpPr>
              <p:cNvPr id="1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加强护理服务人员的培训，提高护理服务质量</a:t>
                </a:r>
                <a:endParaRPr/>
              </a:p>
            </p:txBody>
          </p:sp>
          <p:sp>
            <p:nvSpPr>
              <p:cNvPr id="1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为护理服务人员提供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的路径和支持，如职称晋升、岗位调整等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提高护理服务人员的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工作满意度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，降低护理服务人员的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流失率</a:t>
                </a:r>
                <a:endParaRPr/>
              </a:p>
            </p:txBody>
          </p:sp>
          <p:sp>
            <p:nvSpPr>
              <p:cNvPr id="2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关注护理服务人员的职业发展，提高护理服务人员的满意度</a:t>
                </a:r>
                <a:endParaRPr/>
              </a:p>
            </p:txBody>
          </p:sp>
          <p:sp>
            <p:nvSpPr>
              <p:cNvPr id="2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护理服务人员的培训与职业发展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合理配置护理服务人员，满足患者的需求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根据患者的病情、护理需求，合理配置护理服务人员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人力规划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人力调配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等手段，提高护理服务人员的使用效率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加强护理服务人员的管理，提高护理服务质量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护理服务人员管理制度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，明确护理服务人员的职责和义务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等手段，提高护理服务人员的责任心和工作积极性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护理服务人员的配置与管理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关注护理服务人员的工作满意度，提高护理服务质量</a:t>
                </a:r>
                <a:endParaRPr/>
              </a:p>
            </p:txBody>
          </p:sp>
          <p:sp>
            <p:nvSpPr>
              <p:cNvPr id="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访谈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等手段，了解护理服务人员的工作满意度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针对护理服务人员的工作满意度，制定相应的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激励政策</a:t>
                </a:r>
                <a:endParaRPr/>
              </a:p>
            </p:txBody>
          </p:sp>
          <p:sp>
            <p:nvSpPr>
              <p:cNvPr id="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激励护理服务人员，提高护理服务质量</a:t>
                </a:r>
                <a:endParaRPr/>
              </a:p>
            </p:txBody>
          </p:sp>
          <p:sp>
            <p:nvSpPr>
              <p:cNvPr id="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薪酬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晋升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荣誉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等手段，激励护理服务人员提高工作积极性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的激励制度，提高护理服务人员的满意度和忠诚度</a:t>
                </a:r>
                <a:endParaRPr/>
              </a:p>
            </p:txBody>
          </p:sp>
          <p:sp>
            <p:nvSpPr>
              <p:cNvPr id="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护理服务人员的工作满意度与激励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https://d.book118.com/706132100054010051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护理服务与质量：提升患者满意度</vt:lpstr>
      <vt:lpstr>护理服务的核心理念与重要性</vt:lpstr>
      <vt:lpstr>PowerPoint Presentation</vt:lpstr>
      <vt:lpstr>PowerPoint Presentation</vt:lpstr>
      <vt:lpstr>PowerPoint Presentation</vt:lpstr>
      <vt:lpstr>护理服务的质量管理体系</vt:lpstr>
      <vt:lpstr>PowerPoint Presentation</vt:lpstr>
      <vt:lpstr>PowerPoint Presentation</vt:lpstr>
      <vt:lpstr>PowerPoint Presentation</vt:lpstr>
      <vt:lpstr>护理服务的培训与人力资源管理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2024-09-17T00:56:31.264</cp:lastPrinted>
  <dcterms:created xsi:type="dcterms:W3CDTF">2024-09-16T16:56:31Z</dcterms:created>
  <dcterms:modified xsi:type="dcterms:W3CDTF">2024-09-16T16:56:33Z</dcterms:modified>
</cp:coreProperties>
</file>