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ACEA5-0D3A-4AC4-8830-EEE3A36FC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6757B-7470-483B-9293-6E2C1C8D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9EB4-84FC-42F5-8C3D-BF3F25F07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CB8F-4083-40AD-B17D-FA29CAA7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85981-9DFE-47A4-A296-C2B8C7EC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C55E9-5637-4C52-A1D3-D422D469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2B361-DCBE-414C-BEC6-2B4EE494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7D3A9-E4D9-458B-962B-E52D67174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B33BE-1739-4F44-A1C0-1863783F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23776-FAAA-43B8-802D-6A0EBF73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2800A-982F-4B82-AA74-7846E6D8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304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大数据可视化管控平台系统开发与应用课程概述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系统开发关键技术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系统开发实践指南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大数据的价值与应用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大数据中蕴含着巨大的商业价值和社会价值，通过有效的处理和分析可以为企业和社会创造巨大的价值。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数据量的爆炸式增长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随着互联网、物联网等技术的快速发展，数据量呈现指数级增长，传统的数据处理方法已无法满足需求。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数据处理与分析的复杂性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大数据涉及多种数据类型和来源，处理和分析的复杂性大大增加。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大数据时代下的挑战与机遇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降低数据分析门槛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通过可视化手段，非专业人员也能够理解和分析数据，降低了数据分析的门槛。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实现数据价值最大化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可视化管控平台能够充分挖掘数据中的价值，为企业决策提供支持。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提高数据处理效率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可视化管控平台能够直观地展示数据，提高数据处理的效率。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可视化管控平台系统的重要性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掌握大数据可视化技术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通过学习，学生将掌握大数据可视化的基本原理和技术方法。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熟练应用可视化管控平台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学生将能够熟练应用可视化管控平台进行数据展示、分析和挖掘。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具备大数据处理能力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学生将具备处理和分析大数据的能力，包括数据清洗、整合、转换等。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培养创新思维和实践能力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课程将注重培养学生的创新思维和实践能力，鼓励学生运用所学知识解决实际问题。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系统开发关键技术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通过网络爬虫、API接口、传感器等方式，从各种数据源中采集数据。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对数据进行去重、去噪、填充缺失值等处理，保证数据质量。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将数据转换为适合后续分析和处理的格式。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采用Hadoop、HBase等分布式存储技术，实现海量数据的存储。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建立数据仓库，对数据进行分类、整合和存储，方便后续的数据分析和挖掘。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通过数据索引、数据分区等技术，提高数据的查询和管理效率。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1" r="205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可视化图表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利用ECharts、D3.js等可视化库，绘制各种图表，如折线图、柱状图、散点图等。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可视化交互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实现用户与图表的交互，如鼠标悬停提示、拖拽、缩放等。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可视化组件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开发可复用的可视化组件，如地图、时间轴等，提高开发效率。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根据实际需求，选择合适的部署方案，如单机部署、集群部署等。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通过负载均衡、缓存等技术，提高系统的性能和稳定性。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将各个功能模块进行集成，形成一个完整的大数据可视化管控平台。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系统集成与部署技术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936" b="893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通过大数据可视化技术，对政策实施前后的数据进行对比和分析，为政府决策提供科学依据。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实时监测和分析社交媒体、新闻网站等平台的信息，帮助政府了解民意和舆情动态。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社会舆情分析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利用大数据可视化技术，对公共资源的分布和利用情况进行监控和分析，提高资源配置效率。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公共资源配置优化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政府决策支持系统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https://d.book118.com/706133044120010040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2024-09-06T22:06:34.846</cp:lastPrinted>
  <dcterms:created xsi:type="dcterms:W3CDTF">2024-09-06T14:06:34Z</dcterms:created>
  <dcterms:modified xsi:type="dcterms:W3CDTF">2024-09-06T14:06:36Z</dcterms:modified>
</cp:coreProperties>
</file>