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CC672-2725-4BC5-89FC-143CB822A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50D61-EE71-43AA-97F6-0B80994BB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6407A-78C8-4EA9-8E11-509AD5DE6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6BB07-BEFC-4E5D-A907-AFBB62E66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215098-CC54-4026-B173-B14ED94C6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F360D7-4E76-4E9F-B898-2647B7F6F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B5931C-B47D-404A-AAAA-5A74EEB18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494063-02F6-4C5D-B655-647F544D5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EFDAC-F494-4C5F-929D-316193545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65528-1E25-4333-A8EC-A50E91B7F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5BEB5-D3B4-4277-8DC1-773A96D10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34022202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保安工作人员制度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保安工作概述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保安人员制度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保安工作流程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保安工作规范与标准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保安工作挑战与解决方案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保安工作案例研究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保安工作概述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保安工作的职责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保安工作的职责包括但不限于门禁管理、巡逻、监控、消防安全、应急响应等，具体职责根据不同的场所和环境而定。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保安工作的定义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保安工作是指通过一系列安全措施和手段，保障人员、财产和信息的安全，预防和应对安全事件和风险。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保安工作的定义与职责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492" b="19492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保安工作能够保障员工、客户等人员的人身安全，防止和减少安全事件的发生。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保护财产安全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保安工作能够保护公司、客户等财产的安全，防止盗窃、破坏等行为的发生。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保安工作是社会稳定的重要保障，通过维护公共秩序和安全，保障社会的正常运转。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保安工作的重要性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保安工作起源于古代的城堡、城墙等防御设施的建设，随着社会的发展和技术的进步，保安工作的手段和方式也不断更新和发展。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随着科技的发展和应用，现代保安工作越来越依赖于技术手段，如监控系统、门禁系统等，同时也需要不断提高保安人员的素质和能力，以应对各种复杂的安全威胁和风险。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保安工作的起源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现代保安工作的发展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保安工作的历史与发展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保安人员制度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招聘标准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制定明确的招聘标准和要求，确保选拔具备基本素质和专业技能的保安人员。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选拔程序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设立公正、透明的选拔程序，包括面试、体检、背景调查等环节，以确保选拔出的人员具备胜任工作的能力。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通过多种渠道进行招聘，如社会招聘、校园招聘等，吸引更多优秀人才加入保安队伍。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招聘与选拔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https://d.book118.com/706134022202010102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2024-09-27T16:07:45.624</cp:lastPrinted>
  <dcterms:created xsi:type="dcterms:W3CDTF">2024-09-27T08:07:45Z</dcterms:created>
  <dcterms:modified xsi:type="dcterms:W3CDTF">2024-09-27T08:07:47Z</dcterms:modified>
</cp:coreProperties>
</file>