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6A22C-A267-4B0C-8697-4C02004F5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ABA50-1D47-4831-8AA2-C7225580E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217E1-EF7D-494B-9785-79E3DCBF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69E00-2CBA-4302-A9B7-2F59A4CD7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055C1-52D0-4358-992B-B89A6F169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16CE3-5477-4ADA-985E-D1262F1E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B297D-E9D7-4C70-9074-F204ABB3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F9253-7931-4C06-A972-0794CD00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FA168-47EC-4D2F-A568-302A0047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799E8-999B-43B5-98CB-FE2703FD0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5ECE8-9903-40A6-80C2-15C1AC8B4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341340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屏蔽门系统组成工作原理及应急操作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屏蔽门系统概述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屏蔽门系统组成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应急操作指南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屏蔽门系统概述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定义：屏蔽门系统，又称为安全门或防护门系统，是一种在轨道交通车站站台上设置的、与列车车门相对应、可多级控制开/关滑动门的连续屏障。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防止乘客跌落轨道，确保乘客安全。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改善站台候车环境，降低能耗。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便于轨道交通系统调整客流。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25" r="332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手动操作的简易屏障。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半自动操作，与列车信号系统联动。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全自动操作，高度集成化、智能化。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目前，屏蔽门系统已成为城市轨道交通的标配，技术成熟且不断完善，向更高安全性、智能化和节能环保方向发展。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随着城市轨道交通的快速发展，屏蔽门系统的需求将持续增长。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与其他交通系统的联动和整合将是未来发展的重要方向。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未来屏蔽门系统将更加注重人性化设计、节能环保和智能化发展。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应用领域：主要应用于城市轨道交通（如地铁、轻轨）和某些特殊铁路车站。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屏蔽门系统组成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固定在屏蔽门两侧，用于支撑和稳定整个门体结构。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可沿轨道滑动开启和关闭，是乘客进出站台的通道。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在紧急情况下可手动打开，以便乘客疏散。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门体结构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负责接收和处理各种信号，控制屏蔽门的开关动作。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主控制器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667" r="4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实时监测屏蔽门的状态和故障信息，并将数据传输至控制中心。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与信号系统、综合监控系统等联动，确保屏蔽门的安全运行。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620" b="106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检测屏蔽门附近是否有障碍物，确保开关门安全。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检测滑动门和应急门的锁闭状态，确保门的正常关闭。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门锁传感器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接收控制信号，驱动屏蔽门完成开关动作。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传感器及执行器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01" r="1870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为屏蔽门系统提供稳定可靠的电源，确保系统正常运行。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将屏蔽门系统与大地相连，确保系统安全接地，防止电击事故。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电源与接地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工作原理详解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在开门过程中，系统会实时监测门扇的位置和速度，确保门扇平稳、安全地打开。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乘客通过操作开关或刷卡等方式向屏蔽门系统发出开门请求。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系统接收到开门请求后，向电机发出指令，电机驱动传动机构使门扇打开。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开门过程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关门过程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当乘客通过屏蔽门后，系统会在一定时间后自动关闭屏蔽门，或者乘客可以通过操作开关手动关闭。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在关门过程中，系统会实时监测门扇的位置和速度，确保门扇平稳、安全地关闭。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当遇到障碍物时，屏蔽门会自动停止关闭并重新打开，以确保乘客安全。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安全保护机制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屏蔽门系统配备有多种安全保护机制，如红外线探测、超声波探测等，以确保乘客和工作人员的安全。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当系统检测到障碍物或异常情况时，会立即停止运动并发出警报，提醒工作人员及时处理。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此外，屏蔽门系统还具有紧急解锁功能，以便在紧急情况下快速打开屏蔽门。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故障诊断与处理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屏蔽门系统具有完善的故障诊断与处理功能，能够实时监测系统的运行状态并发现潜在故障。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当出现故障时，系统会发出警报并显示故障代码，以便工作人员快速定位并处理故障。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同时，屏蔽门系统还配备有备用电源和手动操作装置，以确保在紧急情况下能够正常运行。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https://d.book118.com/706134134014010045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2024-09-13T17:51:40.991</cp:lastPrinted>
  <dcterms:created xsi:type="dcterms:W3CDTF">2024-09-13T09:51:41Z</dcterms:created>
  <dcterms:modified xsi:type="dcterms:W3CDTF">2024-09-13T09:51:43Z</dcterms:modified>
</cp:coreProperties>
</file>