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3EC930-FAE5-464A-8FD6-08DD5179C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1DEAD5-523E-42BB-A342-376F58E042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027480-2CB1-4B1D-BF9B-66880AC5B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ACEBD8-EC76-4379-93A0-B2B36ABC7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EBC6BD-0D2E-4CA2-86E3-F4F68C84D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25FC5B-F22F-449F-98BC-119CA302E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9E7323-7B37-4C14-9032-C0ABCDDED0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8B7E93-DD9E-446B-8B3F-A4AFFD948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DFC809-9034-4912-B84A-D6C774D71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5D0672-AB9F-471C-B43C-1C89D3B43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B09417-DBF0-46A5-81AC-3114C16F5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6140213144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仓库管理述职述廉汇报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仓库管理工作概述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仓库管理重点成果展示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仓库管理存在的问题分析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仓库管理改进方案和实施计划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廉洁自律情况说明及改进措施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292" r="3429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回顾总结仓库管理工作，发现问题并提出改进措施，以提升仓库管理水平和服务质量。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介绍仓库基本情况，包括规模、存储物品类型、出入库频率等，以及行业发展趋势和法规政策变化对仓库管理的影响。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范围：涵盖仓库日常运营、人员管理、安全管理、设备维护等方面。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仓库运营情况：总结仓库收发、存储、配送等各环节运营情况，分析存在的问题和不足。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人员管理：评估员工绩效，培训计划和执行情况，提出优化建议。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安全管理：回顾安全制度执行情况，检查安全隐患并提出整改措施。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设备维护：分析设备故障原因，评估维护保养效果，提出改进方案。</a:t>
            </a:r>
          </a:p>
        </p:txBody>
      </p:sp>
      <p:sp>
        <p:nvSpPr>
          <p:cNvPr id="9" name="Freeform 9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汇报范围和内容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仓库管理工作概述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负责管理的仓库属于综合性仓库，总面积达到5000平方米。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仓库类型与规模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存储物品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人员配置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主要存储电子产品、零配件及原材料等，品种超过1000种。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管理团队共10人，包括仓库主管、仓管员、叉车司机等。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仓库基本情况介绍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入库管理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出库管理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仓库管理职责和工作内容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98" r="165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负责物品入库登记、分类、上架等工作，确保物品准确存放。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根据领料单或销售订单进行物品出库操作，确保数量准确、先进先出。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定期对库存进行盘点、调整和安全库存预警，防止积压和浪费。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负责仓库设施设备的定期检查、消防安全管理及安全培训等工作。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保障生产供应链顺畅，提高物资周转率，降低库存成本。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应对库存积压、物品损坏丢失、人员安全和法规遵从等问题。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仓库管理的重要性和挑战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仓库管理重点成果展示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308" b="830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库存控制和管理成果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库存量控制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通过精细化库存管理和预测分析，成功将库存量控制在合理范围内，降低了库存成本。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库存周转率提升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优化库存结构，提高物资周转率，确保物资高效流转。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信息化管理水平提升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引入先进的仓储管理系统，实现库存信息实时更新和查询，提高了管理效率。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物资调配效率提升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建立完善的物资调配机制，确保物资在各部门之间高效流转，满足生产需求。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运输成本控制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通过合理安排运输工具和路线，降低运输成本，提高整体运营效益。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物资损耗降低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加强物资在运输过程中的保护措施，减少损耗和浪费，确保物资质量。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物资调配和运输管理成果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防火、防盗措施加强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配备完善的防火、防盗设施，定期进行安全检查和隐患排查，确保仓库安全。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人员安全意识提升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通过培训和实践，提高员工安全意识，确保在紧急情况下能够迅速采取应对措施。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安全制度完善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建立健全仓库安全管理制度，明确各项安全规定和操作流程。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917" r="2191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安全管理和防护措施成果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仓库管理存在的问题分析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由于采购计划不合理、销售预测不准确等原因，导致大量物资积压在仓库中，占用资金、增加管理成本。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物资过期、损坏、变质等问题导致资源浪费，影响企业经济效益。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库存积压和浪费问题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浪费现象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库存积压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https://d.book118.com/706140213144010053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2024-09-20T11:03:13.285</cp:lastPrinted>
  <dcterms:created xsi:type="dcterms:W3CDTF">2024-09-20T03:03:13Z</dcterms:created>
  <dcterms:modified xsi:type="dcterms:W3CDTF">2024-09-20T03:03:15Z</dcterms:modified>
</cp:coreProperties>
</file>