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66398E-A04C-40D4-AA44-C29382EDA5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D7D000-7326-4105-94CB-3001DECC6C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06801D-ACA6-4CD3-B310-A55CA7DDD9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072DD3-E8BF-4BD0-8582-96091731F3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036D30-7D35-471F-B32F-79450CC467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5EC257-BEB3-4B0A-923B-4D824D292E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C6CB74-7511-40B8-A724-C2E709D633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8FDB17-5944-4455-85F3-9878D655AE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1F9119-F065-4607-9637-E912FFB10D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B0A501-8DCD-4781-ADDA-402D6D1D98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6EA881-8C3B-4135-8FC1-E95021B331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61410211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医院放射诊疗防护工作的案例分析</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汇报人：XX</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2024-01-13</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放射诊疗防护工作现状及问题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放射诊疗防护工作的重要性和必要性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国内外放射诊疗防护工作比较与借鉴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加强医院放射诊疗防护工作的建议和措施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保障医护人员和患者安全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放射诊疗过程中产生的辐射可能对医护人员和患者造成潜在伤害，因此，加强放射诊疗防护工作是保障相关人员安全的重要措施。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提高医疗质量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合理的放射诊疗防护措施能够减少不必要的辐射暴露，提高诊断准确性和治疗效果，从而提升整体医疗质量。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应对法规要求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国家和地方政府对医疗机构放射诊疗防护工作有严格的法规和标准要求，医院需要遵守这些法规和标准，以免受到法律处罚。</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介绍医院现有的放射诊疗设备种类、数量、使用频率以及设备性能和维护情况。</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放射诊疗设备情况</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阐述医院在放射诊疗场所采取的防护措施，包括防护设施、个人防护用品、辐射监测等方面。</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防护措施实施情况</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概述医院对放射诊疗相关人员的培训和管理措施，包括培训计划、培训内容、考核方式和人员资质等方面。</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人员培训和管理情况</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分析医院在放射诊疗防护工作中存在的问题和不足，提出针对性的改进措施和建议。</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存在的问题和改进措施</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放射诊疗防护工作现状及问题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目前医院放射诊疗设备种类繁多，包括X射线机、CT机、MRI等，数量庞大，广泛应用于临床诊断和治疗。</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随着医疗技术的不断进步，放射诊疗设备不断更新换代，医院对设备的维护和保养工作也日趋重视，以确保设备性能稳定、降低故障率。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放射诊疗设备使用现状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设备更新与维护</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设备种类与数量</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防护措施不到位</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医院在放射诊疗区域的防护措施可能存在不足，如屏蔽材料不合格、警示标识不明显等，增加了患者和医护人员的辐射风险。</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防护意识不足</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部分医护人员对放射诊疗的潜在危害认识不足，防护意识薄弱，可能导致操作不当或疏忽大意。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培训与监管不足</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医院在放射诊疗防护方面的培训和监管工作可能不够到位，医护人员缺乏必要的技能和知识，监管部门对医院的放射诊疗防护工作监督力度不够。</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放射诊疗防护工作存在的问题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事件经过</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某医院因放射诊疗设备故障导致一次意外的辐射泄漏事件，造成多名患者和医护人员受到不同程度的辐射伤害。</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原因分析</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经过调查，事件原因主要包括设备老化、维护不当、医护人员操作失误以及医院放射诊疗防护管理制度不完善等方面。</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处理结果</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医院对此次事件进行了严肃处理，对相关责任人进行了追责，同时加强了放射诊疗设备的维护和保养工作，完善了放射诊疗防护管理制度，提高了医护人员的防护意识和操作技能。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案例分析：某医院放射诊疗防护不足事件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放射诊疗防护工作的重要性和必要性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降低辐射危害</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通过采取有效的防护措施，减少医护人员和患者受到的辐射剂量，降低辐射危害的风险。</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预防职业病</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医护人员长期接触放射线，若未采取防护措施，易患放射性职业病，如放射性皮肤炎、放射性白内障等。通过加强防护，可有效预防职业病的发生。</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提高生活质量</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保护医护人员和患者的健康，避免或减少因辐射引起的健康问题，从而提高他们的生活质量。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保护医护人员和患者健康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放射诊疗是医学诊断和治疗的重要手段之一，加强防护工作有助于确保诊疗的准确性和可靠性。</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确保诊疗准确性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通过规范操作流程和加强安全防护意识培训，降低因辐射引起的医疗差错和事故发生的概率。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减少医疗差错</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1708" r="11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医院作为提供医疗服务的重要场所，加强放射诊疗防护工作有助于提升医院的形象和公信力，增强患者对医院的信任度。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提升医院形象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提高医疗质量和安全水平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https://d.book118.com/706141021120010040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2024-09-06T22:08:54.567</cp:lastPrinted>
  <dcterms:created xsi:type="dcterms:W3CDTF">2024-09-06T14:08:54Z</dcterms:created>
  <dcterms:modified xsi:type="dcterms:W3CDTF">2024-09-06T14:08:56Z</dcterms:modified>
</cp:coreProperties>
</file>