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BAF8F6F-2CDE-467F-8642-263ED531A7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ADBFF8-9896-437F-8A40-77BAAE9EEC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320A86D-CC65-47C3-82F0-16F1B9E6B5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9A6F13F-1905-48E7-BD64-FD0AB425F0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6D7A38C-C025-40BE-A04D-4D7F887BB9C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5FE719C-0A57-4148-9D2E-D8B18711FC8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7948025-2936-4109-8DA7-B9E46CC0CD8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7508C2-3D9B-46B3-8572-348F5A309C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B38012-53E7-4E8A-811B-A435504F69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C31B78-8101-4C67-B63E-306D5C2A82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5C51C2-7B22-4FB6-B5C9-39AA253B36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6141052132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化工安全环保与安全三废监测培训课程</a:t>
            </a:r>
          </a:p>
        </p:txBody>
      </p:sp>
      <p:sp>
        <p:nvSpPr>
          <p:cNvPr id="3" name="TextBox 3"/>
          <p:cNvSpPr txBox="1"/>
          <p:nvPr/>
        </p:nvSpPr>
        <p:spPr>
          <a:xfrm>
            <a:off x="2817287" y="4489571"/>
            <a:ext cx="3870073"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汇报人：AA</a:t>
            </a:r>
          </a:p>
        </p:txBody>
      </p:sp>
      <p:sp>
        <p:nvSpPr>
          <p:cNvPr id="4" name="TextBox 4"/>
          <p:cNvSpPr txBox="1"/>
          <p:nvPr/>
        </p:nvSpPr>
        <p:spPr>
          <a:xfrm>
            <a:off x="5216176" y="4496753"/>
            <a:ext cx="427324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化工安全环保概述</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安全三废监测基础知识</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化工生产过程中的安全环保措施</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事故应急处理与案例分析</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安全环保管理体系建设与运行</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培训总结与展望</a:t>
            </a:r>
          </a:p>
        </p:txBody>
      </p:sp>
      <p:sp>
        <p:nvSpPr>
          <p:cNvPr id="5" name="AutoShape 5"/>
          <p:cNvSpPr/>
          <p:nvPr/>
        </p:nvSpPr>
        <p:spPr>
          <a:xfrm>
            <a:off x="1260848" y="1716203"/>
            <a:ext cx="4835152"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01</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化工安全环保概述</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化工行业现状及发展趋势</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化工行业规模与增长</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随着全球经济的发展，化工行业持续壮大，产能和产值不断增长，但同时也面临着资源、环境等多方面的挑战。</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技术创新与智能化发展</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化工行业正经历着技术创新和智能化发展的浪潮，新型催化剂、先进生产工艺、智能制造等技术不断涌现。</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绿色化工与可持续发展</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在全球环保意识的提高下，绿色化工和可持续发展成为化工行业的重要发展方向，清洁生产、资源循环利用等受到广泛关注。</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708" b="8708"/>
          <a:stretch>
            <a:fillRect/>
          </a:stretch>
        </p:blipFill>
        <p:spPr>
          <a:xfrm>
            <a:off x="705128" y="1258733"/>
            <a:ext cx="5140490" cy="5140491"/>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我国制定了一系列涉及化工安全环保的法律法规，如《安全生产法》、《环境保护法》等，对化工企业的安全环保行为进行了严格规范。</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国家安全环保法规</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化工行业还制定了众多的安全环保标准和规范，如《危险化学品安全管理条例》、《化工企业安全卫生设计规范》等，指导化工企业实现安全环保生产。</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行业标准与规范</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国际社会也通过一系列公约和协议来推动化工行业的安全环保发展，如《巴黎协定》、《斯德哥尔摩公约》等。</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国际公约与协议</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安全环保法规与标准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企业内部安全环保管理制度</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化工企业应建立健全内部安全环保管理制度，明确各级管理人员和操作人员的职责和权限，确保安全环保工作的有效实施。</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542" r="1654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安全环保投入与保障</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化工企业应加大安全环保投入，配备先进的安全环保设施和设备，提高安全环保保障能力。</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事故应急与处置</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化工企业应制定完善的事故应急预案和处置措施，加强应急演练和培训，提高应对突发事故的能力。同时，发生事故后要及时报告和处置，减轻事故对环境和社会的影响。</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企业安全环保责任与义务</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02</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安全三废监测基础知识</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6071" r="607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废气监测是通过采集工业排放的废气样品，利用化学、物理或生物方法进行分析，以确定废气中有害物质的种类、浓度和排放量的过程。</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主要包括现场采样、实验室分析和数据处理三个步骤。常用的废气监测方法有重量法、容量法、光谱法、色谱法等。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废气监测原理及方法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废气监测方法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废气监测原理</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废水监测是对工业排放的废水进行定期或不定期的采样分析，以了解废水中污染物的种类、浓度和排放量，评估废水对环境的影响。</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废水监测原理</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包括现场采样、水样保存、实验室分析和数据处理等环节。常用的废水监测方法有分光光度法、电化学法、原子吸收法、色谱法等。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废水监测方法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废水监测原理及方法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固废监测原理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固废监测是对工业生产过程中产生的固体废弃物进行定期或不定期的采样分析，以了解固废中有害物质的种类、含量和危害性，为固废的处理和处置提供依据。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固废监测方法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包括现场采样、样品制备、实验室分析和数据处理等环节。常用的固废监测方法有重量法、容量法、光谱法、色谱法等，针对不同种类的固废需要采用不同的前处理方法和分析方法。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6781" r="2678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固废监测原理及方法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03</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化工生产过程中的安全环保措施</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设备维护与保养</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阐述设备日常维护和保养的重要性，提供设备维护计划和保养方法，确保设备处于良好状态，减少故障发生的可能性。</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设备安全操作指南</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详细介绍各类化工设备的正确操作方法和安全注意事项，确保操作人员能够熟练掌握设备操作技能，避免操作失误引发安全事故。</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应急处理措施</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针对设备运行过程中可能出现的异常情况，提供相应的应急处理措施和预案，确保在紧急情况下能够迅速响应，降低事故损失。</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t="12500" b="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生产设备安全操作规范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对化工生产过程中的工艺流程进行深入分析，找出潜在的优化点和改进空间，提高生产效率和质量。</a:t>
            </a:r>
          </a:p>
        </p:txBody>
      </p:sp>
      <p:pic>
        <p:nvPicPr>
          <p:cNvPr id="6" name="Picture 6"/>
          <p:cNvPicPr>
            <a:picLocks noChangeAspect="1"/>
          </p:cNvPicPr>
          <p:nvPr/>
        </p:nvPicPr>
        <p:blipFill>
          <a:blip r:embed="rId2"/>
          <a:srcRect l="12833" r="1283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工艺流程分析</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介绍先进的节能技术和方法，如热回收、余压利用等，降低生产过程中的能源消耗和排放，实现绿色生产。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节能技术应用</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792" r="1679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通过改进工艺参数、优化原料配比等方式，降低生产过程中的物料消耗和废弃物产生，提高资源利用率。</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降耗措施实施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工艺流程优化与节能降耗</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https://d.book118.com/706141052132010042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2024-09-10T01:38:05.114</cp:lastPrinted>
  <dcterms:created xsi:type="dcterms:W3CDTF">2024-09-09T17:38:05Z</dcterms:created>
  <dcterms:modified xsi:type="dcterms:W3CDTF">2024-09-09T17:38:07Z</dcterms:modified>
</cp:coreProperties>
</file>