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A5B6F-E851-4381-B433-FF52A323D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EA6C1-2EE7-4CE0-9FD1-1480A372F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CF5C5-D676-4C9C-8919-71DEDC35E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A8BE7F-97BD-4A27-9836-A6E59D8AD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70E4A5-B33F-42CF-9FE6-3AE6F4535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78F3EF-1D53-478B-8712-58C1D5BA8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554FE0-C8AA-4D64-AA01-70D7050AF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D99207-83F8-42C6-935F-DC49BB504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6D7C8A-5632-4582-979C-E01E3641D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EB9618-2BF3-4320-87D0-929294DEF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F7C448-7600-4B25-BD07-51A0415F0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14105223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止鼾手术术后护理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术后恢复期注意事项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术后复查与随访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术后生活调整与预防措施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术后恢复期注意事项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430" b="743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休息与活动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休息充足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手术后应保证充足的休息时间，避免剧烈运动和重体力劳动，以免影响伤口愈合。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适量活动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在疼痛允许的情况下，可以适当进行一些轻度的活动，如散步、慢跑等，有助于促进血液循环和伤口恢复。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避免长时间卧床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长时间卧床会增加肺部感染、静脉血栓等并发症的风险，应适时起床活动。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术后应以清淡、易消化的食物为主，避免辛辣、刺激性食物，以免刺激伤口。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清淡易消化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708" r="11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高蛋白、高热量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多饮水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" r="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适当增加蛋白质和热量的摄入，如鱼肉、鸡肉、豆类等，有助于伤口愈合。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保持充足的水分摄入，有助于保持呼吸道湿润，预防呼吸道并发症。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饮食指导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按照医生的建议定期回医院复查，以便及时发现并处理任何术后并发症。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保持口腔清洁，每天刷牙两次，饭后漱口，以预防口腔感染。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口腔清洁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避免感冒和呼吸道感染，以免加重呼吸道负担。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戒烟、限酒，保持良好的作息和饮食习惯，有助于术后恢复。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保持良好的生活习惯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术后并发症及处理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术后出血和血肿是常见的并发症，可能导致呼吸困难和感染。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鼾手术后，患者应密切观察口腔和鼻腔是否有出血情况，如有出血应及时告知医生。轻微出血可采用冷敷、压迫等措施止血，严重出血时应立即就医。血肿通常会在术后2-3天内自行消退，如血肿持续时间较长或影响呼吸，应及时就医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出血与血肿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术后疼痛是常见的现象，但可以通过药物治疗和自我护理缓解。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患者可能会感到不同程度的疼痛，一般可忍受。如疼痛较重，可遵医嘱服用止痛药。同时，患者应保持口腔清洁，避免过度张口和咀嚼硬物，以减轻疼痛。如疼痛持续加重或出现其他异常症状，应及时告知医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术后感染是严重的并发症，需及时治疗和预防。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手术后患者应遵医嘱使用抗生素和抗炎药物，预防感染。同时，保持口腔清洁，定期回诊复查。如出现感染症状，如发热、红肿、疼痛等，应及时就医处理。在感染控制之前，患者应避免自行拆线、换药等操作。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https://d.book118.com/706141052235010035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2024-09-06T00:36:17.914</cp:lastPrinted>
  <dcterms:created xsi:type="dcterms:W3CDTF">2024-09-05T16:36:17Z</dcterms:created>
  <dcterms:modified xsi:type="dcterms:W3CDTF">2024-09-05T16:36:20Z</dcterms:modified>
</cp:coreProperties>
</file>