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C7D56-27D9-4BAC-9348-704DC8021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6C48B-7E35-45FC-B32D-0C2F3E265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13A8F-146B-46AB-8F8B-4BA8F6ED1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F967B-5CA0-41C8-9A3E-B9C066439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D892B9-F86B-4973-907D-16C6BCA5F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2BE932-819A-40D0-A5DB-1CB33BC4B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2D13DC-9771-4D43-9F5C-A045DE884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7EF21-0673-4DD3-ABA8-F48D21980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64F60-A499-425B-BD64-19CF29140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FD9FE-C86B-4D4C-BB59-27CF99572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5CACD-D4D8-4AF3-80DF-91967B6C1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4120011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胸腔闭式引流管的护理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胸腔闭式引流管的观察与监测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胸腔闭式引流管的并发症与处理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胸腔闭式护理的注意事项与建议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胸腔闭式护理是一种用于治疗胸腔手术后的护理方法，旨在促进患者康复并预防并发症。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胸腔闭式护理具有多种特点，包括保持胸腔引流管通畅、预防感染、促进肺复张等。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胸腔闭式护理能够有效地清除胸腔内的积液、积气，减轻患者疼痛，促进肺复张，从而加速患者的康复进程。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胸腔闭式护理能够降低术后并发症的风险，如脓胸、肺部感染等，提高手术成功率。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提高生存率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通过胸腔闭式护理，能够及时发现并处理术后可能出现的问题，从而提高患者的生存率。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胸腔闭式护理起源于20世纪初，随着医学技术的不断进步，其护理方法和理念也在不断更新和完善。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现代胸腔闭式护理更加注重患者的舒适度和康复效果，采用多种手段和方法进行综合护理，如胸部物理治疗、呼吸训练等。同时，随着微创手术技术的发展，胸腔闭式护理在微创手术领域的应用也越来越广泛。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3" r="25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胸腔闭式引流管的护理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根据患者病情和手术需要，选择合适规格和类型的引流管。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208" r="19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引流管的插入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72" r="1677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引流管的固定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21" r="1682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在医生的操作下，将引流管正确插入胸腔，确保引流管通畅无阻。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使用医用胶带或其他固定装置，将引流管固定在患者皮肤上，防止引流管移动或滑脱。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引流管的安装与固定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定期使用生理盐水或抗生素溶液冲洗引流管，保持引流管通畅。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冲洗方法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定期清洁引流管及其周围皮肤，防止感染和炎症发生。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密切观察引流物的性状、颜色和量，做好记录，及时发现异常情况。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引流管的冲洗与清洁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拔除指征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当患者胸腔内无积液或引流物明显减少时，可考虑拔除引流管。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更换时机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根据医生建议，在必要时更换引流管，一般更换周期为2-4周。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拔除操作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在医生操作下，逐步拔除引流管，并做好拔管后的护理工作。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83" r="16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250" b="16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引流管的更换与拔除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胸腔闭式引流管的观察与监测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https://d.book118.com/706141200110010100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2024-09-24T11:36:25.340</cp:lastPrinted>
  <dcterms:created xsi:type="dcterms:W3CDTF">2024-09-24T03:36:25Z</dcterms:created>
  <dcterms:modified xsi:type="dcterms:W3CDTF">2024-09-24T03:36:27Z</dcterms:modified>
</cp:coreProperties>
</file>