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9BB19-4F19-4C6B-A27B-3F9FBDFD5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3CD61-141F-4DD8-A6C7-A1195C90A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EA569-6C2A-42CF-B7EF-8B9F699CA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60A1D-14FF-492E-A15D-294D59D3F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42DFB3-4F76-47B7-A56D-D4312BE98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F4B2DD-15D2-484B-9FCE-4A8918081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DA3E26-5E5B-4C7C-AE9E-51297DA2B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8637C-D7B9-47C7-BE41-B14F0CE59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8D9CA-850E-4163-A406-3409E20C2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ED16C-C9E8-4744-9CA9-2E0353DCA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AC9D8-BFA6-4A3E-8D98-8CC4A59CA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42130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化工原理传热课件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对流换热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辐射换热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传热过程的应用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传热是指热量从高温物体传递到低温物体，或者从一个物体的高温部分传递到低温部分的过程。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传热在化工、能源、建筑、航空航天等领域有广泛的应用，如换热器、锅炉、空调等设备的制造和运行。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传热定义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传热应用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热传导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热传导是指热量通过物体内部微观粒子的相互作用，从高温区域传递到低温区域的过程。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热对流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热对流是指由于流体运动产生的热量传递过程，包括自然对流和强制对流。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热辐射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热辐射是指热量以电磁波的形式传递的过程，不需要任何介质，可以在真空中传播。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热量总是从高温处传递到低温处，这是自然规律。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热量传递方向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传热速率受到多种因素的影响，如温度差、传热面积、传热介质等。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热量传递速率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在化工生产中，传热过程通常需要加以控制，以实现工艺要求的温度和热量传递。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热量传递控制因素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传热过程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热传导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热传导是热量在物质内部由高温区域向低温区域传递的过程，其公式为(q = - k frac{dT}{dx})。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热传导是热量传递的三种基本方式之一，发生在物质的分子或原子之间。热量从物质的高温部分向低温部分传递，传递速率与温度梯度成正比，与材料的导热系数成正比。公式(q = - k frac{dT}{dx})表示在单位时间内通过单位面积的热量与温度梯度成正比，其中(q)表示热流量，(k)表示导热系数，(frac{dT}{dx})表示温度梯度。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定义与公式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传导系数是描述物质导热能力的一个物理量，其值越大，导热能力越强。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导系数又称为导热系数，是描述物质导热能力的一个重要物理量。它反映了物质在单位时间内传递热量的能力。传导系数的值越大，表示物质导热的能力越强，反之则越弱。对于不同的物质，其传导系数值是不同的。例如，金属的传导系数较高，而空气的传导系数较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传导系数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传导过程涉及热量在物质内部由高温区域向低温区域的传递，涉及到微观分子或原子的振动和碰撞。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导过程是一个复杂的过程，涉及到微观分子或原子的振动和碰撞。热量传递的本质是分子或原子之间的相互碰撞，使得能量从高温区域向低温区域传递。在固体中，热量通过晶格振动传递；在液体中，热量通过分子的随机运动传递；在气体中，热量通过气体分子的平均动能传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传导过程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对流换热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https://d.book118.com/706142130202010050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2024-09-16T04:02:03.675</cp:lastPrinted>
  <dcterms:created xsi:type="dcterms:W3CDTF">2024-09-15T20:02:03Z</dcterms:created>
  <dcterms:modified xsi:type="dcterms:W3CDTF">2024-09-15T20:02:05Z</dcterms:modified>
</cp:coreProperties>
</file>