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7B01E8-8A42-472F-B87D-33E463507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4DA7BA-9DDA-4274-945F-3C1438FDB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B216E6-49E6-45C5-9B17-CE374708A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E42B44-6C83-4153-91AC-5F05E6F94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D3BB9F-2BCB-4719-BB1B-F7D5E92F8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9AF3B7-4B05-4194-8FE8-E4E148D35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CC5D4A-1BC0-40C9-9A14-C45B9A329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735A3F-0569-41E4-B6BB-524F9960E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5A33D9-BE4B-4D21-8672-13029F03F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0ED55-F9FE-428A-966C-7E1EE96C2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027026-3893-46D1-89BB-C0E2FB520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14300205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幼儿园家长会中颁奖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颁奖目的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颁奖内容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颁奖流程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颁奖意义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鼓励幼儿积极参与活动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通过颁奖的形式，引导幼儿树立正确的价值观，认识到参与活动的重要性，培养他们的团队合作精神。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奖励在各类活动中表现突出的幼儿，如才艺表演、手工制作、运动比赛等，激励他们继续积极参与园内活动。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增强幼儿自信心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颁发奖项可以提升获奖幼儿的自信心，让他们感受到自己的努力得到了认可和赞扬。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对于未获奖的幼儿，可以通过鼓励和肯定，让他们认识到自己的不足之处，激发他们积极向上的心态。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12" r="2631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通过家长会中的颁奖环节，让家长了解幼儿园的教育理念和教学方法，增强家长对幼儿园的信任和支持。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家长与幼儿园共同参与颁奖活动，可以加强家园之间的沟通和互动，促进家园共育工作的开展。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促进家园共育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表彰在学习方面取得明显进步的幼儿。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根据幼儿在学习过程中的表现，如课堂参与度、作业完成情况等，评选出在学习方面取得明显进步的幼儿，颁发学习进步奖，激励他们继续努力。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学习进步奖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表彰在特定领域表现突出的幼儿。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根据幼儿在某一特定领域（如艺术、音乐、体育等）的表现，评选出表现最为突出的幼儿，颁发优秀表现奖，以表彰他们的才华和努力。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优秀表现奖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表彰在团队协作方面表现优秀的幼儿。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根据幼儿在团队活动中的表现，如是否能够与同伴合作、是否能够主动帮助他人等，评选出团队协作方面表现优秀的幼儿，颁发团结协作奖，以鼓励他们培养团队合作精神。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团结协作奖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主持人开场致辞，介绍本次颁奖的目的和背景，强调颁奖的意义和重要性。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介绍本次颁奖的主题和奖项设置，让家长和幼儿了解奖项的含金量和意义。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主持人介绍颁奖背景和目的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https://d.book118.com/706143002054010045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2024-09-14T01:23:06.668</cp:lastPrinted>
  <dcterms:created xsi:type="dcterms:W3CDTF">2024-09-13T17:23:06Z</dcterms:created>
  <dcterms:modified xsi:type="dcterms:W3CDTF">2024-09-13T17:23:08Z</dcterms:modified>
</cp:coreProperties>
</file>