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8D9E7-0599-41D2-90A5-930FA3BF1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6EB73-DE68-4372-BDD2-4C79D6322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C2BB0-CF88-4D86-A5EC-0B633E796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21776-B9A2-4DEB-9848-449183932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EE938F-0080-4C3D-AC30-B6146073C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1A903-344E-451E-8A63-5EA31CC35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26240-7037-4F1F-B5BF-47EEC5AE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707B1-5BC7-475E-BAD1-3D3C53F3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FAD6D-A358-4B8E-9D50-6DBAB02F9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99751-A87C-4771-86AB-E892A8DDF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0002D-ED76-4415-9ADB-FE08C5B0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4131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护理质量管理的关键绩效指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关键绩效指标的制定与评估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护理质量管理的关键绩效指标详解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关键绩效指标在护理质量管理中的应用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通过设定和评估关键绩效指标，发现并改进护理过程中的不足，从而提升护理质量，保障患者安全。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随着医疗改革的深入推进，护理质量管理需要更加科学、规范，关键绩效指标可以作为评价护理质量的重要依据。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优质的护理服务是提高患者满意度的重要因素之一，通过关键绩效指标的设定和评估，可以及时发现并解决患者不满意的问题。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通过对关键绩效指标的持续监测和改进，可以推动护理质量的不断提升，提高患者满意度和医院整体声誉。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Indicators，KPIs）是衡量护理质量管理效果的重要工具，它是一组可量化的、反映护理工作关键环节的指标。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明确护理目标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通过设定关键绩效指标，可以明确护理工作的目标，使护理人员更加清晰地了解自己的工作重点和努力方向。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关键绩效指标可以作为评价护理质量的重要依据，通过对指标的监测和分析，可以及时发现并解决护理过程中存在的问题。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护理质量管理的核心要素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确保病人在接受护理服务过程中不受到伤害，预防跌倒、感染等不良事件的发生。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护理人员需遵循安全操作规程，正确使用护理设备，确保治疗过程的安全性。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严格药品管理制度，确保药品的正确使用，防止药品误用、滥用等问题的发生。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通过护理措施的实施，病人的病情得到有效改善，生理指标趋于正常。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病情改善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积极采取预防措施，降低病人在治疗过程中并发症的发生率。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对于需要康复治疗的病人，护理措施应有助于病人康复，提高其生活质量。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护理工作流程优化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通过改进护理工作流程，提高工作效率，减少护理过程中的浪费和不必要的等待时间。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护理资源合理利用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合理配置护理资源，包括人员、设备、药品等，确保资源的有效利用。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病人周转率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提高病人周转率，缩短病人住院时间，提高床位使用效率。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加强与病人家属的沟通，提高家属对护理工作的理解和满意度。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关注病人对护理服务的评价，提高病人对护理工作的满意度。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关注医护人员的工作环境和发展空间，提高医护人员的工作满意度和忠诚度。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关键绩效指标的制定与评估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关键绩效指标应清晰明确，易于理解和测量，确保所有相关人员对其有共同的理解。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绩效指标的设定应考虑时间因素，既要关注短期目标，也要考虑长期目标的实现。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绩效指标应具备可量化性，能够通过数据或事实进行客观评估。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设定的绩效指标应具有挑战性，但同时又要在护理团队的能力范围之内，避免过高或过低的目标。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关键绩效指标应与护理质量和患者安全密切相关，能够真实反映护理工作的效果。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根据护理工作的特点和要求，制定具体的评估标准，如患者满意度、护理操作规范程度、并发症发生率等。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建立定期评估机制，包括自评、互评、上级评等多种方式，确保评估的公正性和客观性。同时，要对评估结果进行及时反馈和整改。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https://d.book118.com/706144131020010042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2024-09-09T08:20:31.170</cp:lastPrinted>
  <dcterms:created xsi:type="dcterms:W3CDTF">2024-09-09T00:20:31Z</dcterms:created>
  <dcterms:modified xsi:type="dcterms:W3CDTF">2024-09-09T00:20:33Z</dcterms:modified>
</cp:coreProperties>
</file>