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5E22C-C19E-4F9F-B9D2-75BB97232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74203-6209-4610-BF7F-D486DEBB0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DC78A-58FB-4320-A10B-31C71F6DB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CAC46-8892-46E7-B590-F83DE671A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CF41B-8758-4069-90B2-8C2D98D07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AB1C8-04F8-4984-AC28-11BB2C73D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D9BCC-D387-4DEA-8FC8-887304A23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47E3F-AF79-4FBD-9A9A-22ADF86D6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9CBDA-E5F7-4B62-92F3-BDFAB6CF7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5806D-BA60-4894-82FA-5AC309799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809E5-9212-40D2-AA6C-60BCC264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4414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内镜下治疗护理查房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内镜下治疗护理的实践与技巧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内镜下治疗护理的案例分享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内镜下治疗护理的未来展望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95" r="316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内镜下治疗涉及多种疾病，如消化道疾病、呼吸道疾病等，通过内镜下治疗可以有效地改善患者病情，提高患者的生活质量。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内镜下治疗护理查房是一种重要的医疗护理实践，旨在提高内镜治疗患者的护理质量和治疗效果。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通过内镜下治疗护理查房，提高医护人员对内镜治疗患者的护理水平，确保患者得到最佳的护理和治疗。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内镜下治疗护理查房有助于提高医护人员的专业知识和技能，促进医护人员的协作和交流，为患者提供更加全面、专业的护理服务。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内镜治疗技术最早起源于20世纪50年代，最初主要用于简单的诊断。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随着医学技术的进步，内镜治疗技术在70-80年代开始进入探索阶段，尝试用于各种疾病的治疗。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进入90年代，内镜治疗技术逐渐成熟，广泛应用于临床，成为重要的治疗手段。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内镜治疗技术的发展历程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内镜治疗技术包括内镜下切除术、内镜下消融术、内镜下引流术等。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适用于消化道息肉、早期肿瘤、胆道结石、胰腺炎等疾病的治疗。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内镜治疗技术的分类和适应症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内镜治疗技术具有创伤小、恢复快、并发症少等优点，对于某些疾病可以替代传统手术。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内镜治疗技术也存在一定的局限性，如对操作者技术要求高、治疗效果与操作者经验密切相关等。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内镜治疗技术的优缺点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内镜下治疗护理的实践与技巧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对患者进行全面的评估，了解其病情、病史、过敏史等，以便为患者提供个性化的护理方案。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458" b="21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向患者详细解释内镜下治疗的目的、过程和注意事项，缓解患者的紧张情绪，提高其治疗依从性。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根据治疗需要，协助医生完成术前准备工作，如禁食、清洁肠道等。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治疗前的护理准备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https://d.book118.com/706144143012010104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2024-09-29T14:22:18.111</cp:lastPrinted>
  <dcterms:created xsi:type="dcterms:W3CDTF">2024-09-29T06:22:18Z</dcterms:created>
  <dcterms:modified xsi:type="dcterms:W3CDTF">2024-09-29T06:22:20Z</dcterms:modified>
</cp:coreProperties>
</file>