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F01C5-82BC-4E4F-AC30-E7CDE80C3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7242F-9923-43E6-839B-A02C13A7F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98EF6-3168-4DE2-9489-B094A98A9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F5AEA-48FE-41F9-BF15-B451AFD0D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8752FB-CA14-43DE-8F82-A38C20D03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0DB384-7A9D-4B40-AACF-6E3DFC4A1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CFBF62-C1A1-4C1E-A72B-F46A575FA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0BFFB-EBA5-45C8-931E-E3ACE7113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59A71-C95F-4056-A753-688AE8049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52909-0F72-43C4-960A-BC1F5BB59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DF300-D249-4622-9863-42BE9DA66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44211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科技成果鉴定评审专家的跨学科合作与交流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跨学科合作在科技成果鉴定评审中的应用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跨学科合作中的挑战与问题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加强跨学科合作与交流的策略建议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案例分析：成功实现跨学科合作的科技成果鉴定评审项目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跨学科合作能够汇聚不同领域的专业知识和技术，为科技创新提供更广泛的思想和方法支持。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通过跨学科合作，可以打破传统学科之间的壁垒，促进不同领域之间的交流和碰撞，从而激发新的创新灵感和思路。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跨学科合作有助于推动科技成果的转化和应用，将科技创新成果更好地应用于实际生产和生活中。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推动科技创新发展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不同领域的专家可以从各自的专业角度出发，对科技成果进行全面、深入的评估和分析，提高评审的专业性和准确性。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跨学科合作有助于发现科技成果的潜在价值和应用前景，为科技成果的进一步推广和应用提供有力支持。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828" r="982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535" r="10535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跨学科合作可以引入不同领域的专家参与科技成果的鉴定评审，提高评审的公正性和客观性。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提高科技成果鉴定评审质量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跨学科合作可以为不同领域的专家提供一个交流的平台，促进彼此之间的了解和合作。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通过跨学科合作，不同领域的专家可以分享各自的研究成果和经验，相互学习和借鉴，共同提高学术水平。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跨学科合作有助于培养具有跨学科背景和视野的人才，推动科技创新和人才培养的良性循环。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852" r="1985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促进不同领域专家交流与合作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跨学科合作在科技成果鉴定评审中的应用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95" r="61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阐述在科技成果鉴定评审中，建立联合评审机制的重要性，如提高评审的公正性、客观性和准确性。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介绍国内外在联合评审机制方面的实践案例，如组建多学科评审团队、制定联合评审流程等。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联合评审机制的建立与实践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联合评审机制的实践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联合评审机制的意义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多领域专家协同工作的模式探讨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协同工作的必要性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阐述在科技成果鉴定评审中，多领域专家协同工作的必要性，如应对复杂性、提高评审质量等。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协同工作的模式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探讨多领域专家协同工作的模式，如线上协作、定期会议、项目小组等，并分析各种模式的优缺点。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选择一个成功实现跨学科合作的科技成果鉴定评审案例，介绍其背景、目的和过程。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分析该案例成功的原因，如有效的团队协作、科学的评审流程、合理的专家构成等，并总结其经验和启示。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跨学科合作中的挑战与问题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专业知识背景不同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不同领域的专家具有各自独特的专业知识背景，对同一科技成果可能存在理解上的差异。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术语和概念不统一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各领域使用的术语和概念体系不同，容易造成沟通中的误解和混淆。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研究方法和范式差异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不同学科领域的研究方法和范式存在较大差异，难以直接进行比较和整合。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领域差异导致的沟通障碍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评价标准多样化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不同学科领域对科技成果的评价标准和方法各不相同，如何整合这些标准和方法是一大挑战。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指标体系和权重设置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在跨学科评价中，需要构建统一的指标体系并合理设置各指标权重，以确保评价的公正性和客观性。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数据获取和处理难度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跨学科评价涉及大量数据的获取和处理，如何确保数据的准确性和可比性是一个重要问题。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不同评价标准和方法的整合问题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https://d.book118.com/706144211021010042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2024-09-09T09:13:20.881</cp:lastPrinted>
  <dcterms:created xsi:type="dcterms:W3CDTF">2024-09-09T01:13:20Z</dcterms:created>
  <dcterms:modified xsi:type="dcterms:W3CDTF">2024-09-09T01:13:23Z</dcterms:modified>
</cp:coreProperties>
</file>