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F5CA-44DE-4575-9045-85F468A9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E29C9-5E76-4BA7-9AA3-0C3C39CB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82D7A-F12A-4FCB-900B-D2A04A469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11E52-4F01-4AD8-8145-75527BDD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4495E-11F5-481A-9441-27B9AA1A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3E9A9-CD30-4F05-A5C6-E18A6CD1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B7210-1EFD-474B-9F90-2481F27F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3C620-9B0F-497B-B38D-FCA36693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5ABBA-452A-4798-A516-78B3D61B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4855F-C2E4-454C-BCBA-28B7710D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E027-DDFC-40A9-815A-DB919CF9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502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大学财务管理理性理财规划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大学财务管理概述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收入来源与分配策略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支出管理与成本控制方法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投资策略及风险控制机制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债务管理与还款计划制定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信息化手段在财务管理中应用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总结：提升大学财务管理水平，实现可持续发展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大学财务管理概述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确保大学资金安全、合规、高效使用，支持教学、科研和社会服务活动，实现大学长期可持续发展。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遵循法律法规，坚持公开、公正、公平原则，实行科学决策和民主监督，注重风险管理和效益评估。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资金来源多元化，支出结构复杂化，财务管理专业化。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资金筹措压力增大，财务风险防范任务艰巨，财务管理信息化水平有待提高。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大学财务特点与挑战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通过合理规划和管理，降低财务风险，确保资金安全。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保障大学资金安全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优化资源配置，提高资金使用效率和效益，支持大学事业发展。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提高资金使用效益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为大学长期发展提供财务保障，实现可持续发展目标。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理性理财规划重要性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收入来源与分配策略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社会捐赠与投资收益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吸引社会捐赠、合理运用校产进行投资获得收益，也是大学重要的收入来源之一。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作为大学主要的收入来源之一，学费的设定需考虑教育成本、市场需求、学生家庭承受能力等因素。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政府补助与科研项目经费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大学可通过申请政府教育补助、科研项目经费等方式，增加收入来源。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学费收入及其他收入渠道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大学需制定科学、合理的预算编制流程，确保预算的准确性和可执行性。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预算执行监控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通过设立预算执行监控机制，对预算执行情况进行实时跟踪和分析，确保预算的有效执行。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预算调整机制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当预算执行出现偏差时，大学需根据实际情况及时调整预算，确保预算的合理性。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预算编制与执行情况分析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科研资源配置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行政资源配置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33" r="5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资源配置优化方案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优化教学资源的配置，提高教学资源的使用效率，确保教学质量的提升。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根据科研项目的实际需求，合理配置科研资源，提高科研水平。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精简行政机构、提高行政效率，降低行政管理成本，优化行政资源配置。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支出管理与成本控制方法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根据教职工的职务、职称、工作表现等因素，制定具有竞争力的薪酬标准，以吸引和留住优秀人才。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除了基本的五险一金外，还可提供补充医疗保险、住房补贴、节日福利等，提高教职工的满意度和归属感。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福利多元化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建立科学的绩效考核体系，对表现优秀的教职工给予相应的奖励，激励大家积极工作，提高工作效率。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绩效考核与奖励机制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教职工薪酬福利支出策略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经费使用监管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建立完善的经费使用监管制度，对经费的使用情况进行实时监控，防止经费被挪用或浪费。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成果评价与奖励机制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对科研项目的成果进行评价，并根据评价结果给予相应的奖励，鼓励科研人员多出成果、出好成果。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严格预算审核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对科研项目经费的预算进行严格审核，确保预算的合理性和科学性。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225" r="1522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科研项目经费使用监管措施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加强用水管理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节能减排，降低运营成本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积极推广节能技术，如LED照明、节能空调等，降低能源消耗。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建立用水管理制度，加强用水设备的维护和保养，减少跑冒滴漏现象。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制定绿色采购政策，优先采购环保、节能的产品和服务，推动绿色校园建设。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实行垃圾分类处理，对可回收垃圾进行回收利用，减少垃圾处理成本。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投资策略及风险控制机制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https://d.book118.com/706145022114010052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2024-09-18T21:12:51.685</cp:lastPrinted>
  <dcterms:created xsi:type="dcterms:W3CDTF">2024-09-18T13:12:51Z</dcterms:created>
  <dcterms:modified xsi:type="dcterms:W3CDTF">2024-09-18T13:12:53Z</dcterms:modified>
</cp:coreProperties>
</file>