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18F2A-8184-4143-B419-54F1FF110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FBF96D-F735-4DA1-9D37-9C83CAD47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30B3C-42BD-4958-8D88-10E4BBC1A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587997-2146-4D3B-93B9-C72C3B890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F9DD62-82BB-4E32-A345-F0DCB0A94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568BBC-D832-4A3E-8AA8-764F795B3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D9996F-ACBE-41EA-9BEE-670898323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5E149B-6006-4A50-86FE-DB2E21BA6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8B4F7B-6472-4513-BB66-CD35E3950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459B3-D33A-4B0C-BEEC-4122115CA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E3F17-D634-4AD5-A6CF-DC4907FA8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14503002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保险行业未来五至十年行业分析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科技创新对保险行业影响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客户需求变化与产品创新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监管政策调整及影响分析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竞争格局演变与机遇挑战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投资策略调整及资产配置优化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人才队伍建设与企业文化塑造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保险行业现状及特点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保险行业已成为全球金融业的重要组成部分，保费收入持续增长，市场规模不断扩大。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保险公司不断推出创新型产品，满足客户多样化需求。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保险市场竞争激烈，国内外保险公司众多，市场集中度逐渐提高。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科技应用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保险科技在行业中得到广泛应用，提高了保险业务的效率和便捷性。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81" r="2578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国内保险市场规模庞大，但人均保费收入相对较低，市场潜力巨大。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国内外保险监管政策存在差异，国内保险监管逐步加强，推动行业健康发展。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监管政策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国内保险产品种类相对较少，但近年来不断创新，逐步与国际接轨。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产品种类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国内外保险公司在科技应用方面均取得显著进展，但国内公司在某些领域如移动支付等方面具有领先优势。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科技应用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国内外保险市场对比分析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随着客户需求多样化，保险产品将更加注重个性化定制。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科技驱动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保险科技将持续推动行业发展，包括人工智能、大数据、区块链等技术的应用将进一步提高保险业务的效率和便捷性。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绿色低碳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随着全球气候变化和环境问题日益严重，绿色保险和低碳保险将成为行业发展的重要方向。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保险公司将积极寻求与其他行业的跨界融合，拓展业务领域和收入来源。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科技创新对保险行业影响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产品创新与服务升级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互联网保险公司通过大数据、云计算等技术手段，实现产品创新和服务升级，满足消费者个性化需求。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监管政策与合规挑战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随着互联网保险发展，监管部门将出台更严格的监管政策，对互联网保险公司的合规性提出更高要求。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互联网保险市场规模增长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随着互联网普及和消费者保险意识提高，互联网保险市场规模将持续增长。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互联网保险崛起与挑战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客户体验优化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通过智能客服、智能语音应答等技术手段，提升客户服务体验。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智能核保与理赔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通过人工智能技术，实现自动化核保和理赔，提高效率和准确性。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风险管理与定价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利用人工智能技术对风险进行更精确的评估和管理，实现个性化定价。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人工智能在保险中应用前景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智能合约与自动化执行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通过智能合约技术，实现保险合同自动化执行和结算，提高效率和透明度。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跨行业合作与生态构建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区块链技术可促进保险行业与其他行业的跨界合作，构建更广泛的生态系统。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数据安全与可信度提升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区块链技术可确保保险数据的安全性和可信度，防止数据篡改和伪造。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区块链技术对保险行业变革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客户需求变化与产品创新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数字化和智能化需求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随着科技的发展，消费者对保险服务的数字化和智能化需求日益增长，如在线客服、智能语音应答、个性化推荐等。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保障型产品需求增加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受全球经济形势和疫情影响，消费者对保障型保险产品的需求增加，如健康险、寿险等。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定制化产品需求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消费者对于能够满足自身特殊需求的定制化保险产品兴趣增加，如针对特定人群的保险产品、根据个人风险定制的保障计划等。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消费者需求洞察及变化趋势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灵活的产品设计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提供可调整、可组合的保险产品，允许消费者根据自身需求灵活选择保障内容和期限。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客户参与的产品设计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通过客户调研、在线互动等方式，鼓励消费者参与保险产品的设计过程，提高产品的针对性和满意度。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数据驱动的产品开发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利用大数据和人工智能技术，深入分析消费者需求和行为，开发符合消费者个性化需求的保险产品。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个性化定制产品创新策略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跨界合作拓展服务领域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与科技公司合作，利用先进的技术手段提升保险服务的便捷性和智能化水平，如与智能家居、可穿戴设备厂商合作，提供基于数据的保险服务。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健康产业跨界合作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与健康管理机构、医疗机构等合作，提供健康管理、疾病预防等增值服务，打造“保险+健康”的综合服务模式。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金融服务跨界合作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与银行、证券等金融机构合作，提供综合金融服务解决方案，满足消费者多元化的金融需求。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科技跨界合作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监管政策调整及影响分析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https://d.book118.com/706145030023010035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2024-09-04T18:13:15.087</cp:lastPrinted>
  <dcterms:created xsi:type="dcterms:W3CDTF">2024-09-04T10:13:15Z</dcterms:created>
  <dcterms:modified xsi:type="dcterms:W3CDTF">2024-09-04T10:13:17Z</dcterms:modified>
</cp:coreProperties>
</file>