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3AA68C-3C1C-4652-94E4-D305DCF08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1684AF-5FF3-42CD-A723-F7F9C24FE7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231B73-3A1E-4381-8F1B-8753681CF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61A68E-712F-4E86-8B9B-D46D26F58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89FD92-707C-40EB-AC67-226D0E78A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44E489-5905-4695-9FAA-78187A590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31C424-EAA6-4CF7-862C-5FAEDCDE3D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5298EE-287C-4E02-8784-7BAC68DEF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3B0556-8A7F-4378-8476-65A84CCC0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E0D616-2181-4F84-B1A6-FA0DC403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22F0E7-9E48-4DEC-8C95-D2AC3EFD14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45104013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包头市土地例行督察工作心得体会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督察工作准备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现场督察工作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督察成果总结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心得体会与分享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为加强土地资源管理，规范土地利用行为，提高土地利用效率，包头市国土资源局组织开展了本次土地例行督察工作。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通过全面、深入、细致的督察，发现和纠正土地利用中存在的问题，推动土地资源管理规范化、法制化、科学化，促进经济社会可持续发展。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督察背景与目的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督察目的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督察背景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本次督察工作于XXXX年XX月XX日至XX月XX日进行，历时XX天。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督察时间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包头市各旗县（区）国土资源局及相关部门，涉及土地利用、规划、审批、执法等方面。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督察地点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督察时间与地点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督察对象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包头市各旗县（区）国土资源局及相关部门，包括土地利用、规划、审批、执法等岗位工作人员。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督察范围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次督察工作覆盖包头市全域，重点关注城乡结合部、工业园区、矿产资源开发等重点区域和领域。通过查阅档案、现场踏勘、听取汇报等多种方式，对土地利用现状、规划实施、审批程序、执法情况等进行全面检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督察对象与范围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督察工作准备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9500" r="95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全面理解土地管理法规，确保督察工作有法可依。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深入学习土地管理相关法规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掌握国家及地方土地政策导向，明确督察工作重点和方向。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研究相关政策文件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了解土地管理领域最新动态和典型案例，提高督察工作针对性。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关注行业动态和案例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法律法规学习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确定督察范围和对象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结合实际情况，明确督察范围，覆盖各类土地利用行为。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设计督察方法和流程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制定详细的督察工作流程和方法，确保督察工作规范、高效。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明确督察目标和任务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根据法律法规和政策文件，制定具体、可操作的督察方案。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708" r="2070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督察方案制定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选拔具备土地管理、法律等专业背景的督察人员，确保督察工作专业性。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选派专业督察人员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加强队伍培训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建立沟通协调机制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50" r="16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组织督察人员参加培训，提高督察队伍业务水平和综合素质。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明确督察队伍内部职责分工，加强与相关部门和单位的沟通协调，形成工作合力。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督察队伍组建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现场督察工作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提前了解督察区域，准备相关图件和资料，明确踏勘目的和任务。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042" r="140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5417" r="541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踏勘准备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深入现场，实地查看土地利用状况，了解土地管理情况。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现场踏勘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运用现代科技手段，如无人机航拍、卫星遥感等，提高调查效率和准确性。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现场踏勘与调查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6797" b="679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问题发现与记录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问题识别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根据土地管理法规和政策，发现土地利用和管理中存在的问题。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问题记录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详细记录问题类型、位置、面积等信息，拍摄现场照片或视频作为证据。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问题分类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对问题进行分类整理，明确问题性质和严重程度，为后续整改提供依据。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https://d.book118.com/706145104013010054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2024-09-21T01:02:32.907</cp:lastPrinted>
  <dcterms:created xsi:type="dcterms:W3CDTF">2024-09-20T17:02:32Z</dcterms:created>
  <dcterms:modified xsi:type="dcterms:W3CDTF">2024-09-20T17:02:34Z</dcterms:modified>
</cp:coreProperties>
</file>