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FD18C-B288-4FBC-B9FE-CA9F4F0BF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8128D-F5BE-45EB-ABD9-578A44A61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79896-4CF2-4C6C-9909-1A5C30D0A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A00E0-A47C-4A2C-A08E-734FA941A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259F7-8C23-4190-9F57-713F73BD3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ECC54F-1BB6-49D3-A926-2E1067A54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914D6F-9E61-42BC-8F2D-A5E1187AE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86927-3E7B-4082-ACA5-64E863C1B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81F7D-31F5-45A8-ADF1-7B00661BC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C8E18-6004-4332-8605-BA86D3EA3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C6687-B133-437C-A507-A55425C50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45204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第三章预防医学基础知识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预防医学基础知识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健康教育与健康促进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健康相关行为干预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健康相关环境干预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预防医学是一门研究如何预防疾病、促进健康的科学。它主要关注如何通过改善环境、生活方式和健康行为来降低疾病的发生率。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预防医学对于维护公众健康、控制疾病流行、提高生活质量具有重要意义。通过预防措施，可以减少医疗资源的浪费，降低医疗成本，并为个人和社会带来长期的经济和健康效益。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古代预防医学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在古代，人们已经开始认识到一些疾病可以通过改善生活方式和环境来预防。例如，保持个人卫生、避免水源污染等。这些早期的预防措施为现代预防医学的发展奠定了基础。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近代预防医学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随着医学科学的发展，人们对疾病的认识更加深入，预防医学也逐渐发展成为一门独立的学科。在这个阶段，疫苗接种、公共卫生措施等开始得到广泛应用，为控制传染病和降低死亡率做出了重要贡献。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现代预防医学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预防医学更加注重个体化、精准化的预防策略。通过基因检测、大数据分析等技术手段，可以更准确地评估个体的健康风险，并提供针对性的预防建议。同时，预防医学还关注慢性疾病的预防和管理，如心血管疾病、糖尿病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预防医学发展历程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临床医学主要关注疾病的诊断和治疗，而预防医学则关注如何预防疾病的发生。两者相互补充，共同构成完整的医学体系。通过临床医学和预防医学的协同作用，可以更好地维护公众健康。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相互补充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临床医生和预防医学专家需要密切合作与交流，共同制定疾病防治策略。例如，在疫情爆发时，临床医生负责诊断和治疗患者，而预防医学专家则负责制定防控措施和指导公众如何预防疾病。两者需要紧密配合，以实现最佳的公共卫生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预防医学与临床医学的关系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预防医学基础知识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预防医学强调以预防为主，通过采取有效的预防措施，降低疾病的发生率和危害。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625" r="1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个体与群体相结合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417" r="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综合防控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" r="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预防医学既关注个体健康，也关注群体健康，通过制定和实施公共卫生政策，保护整个人群健康。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预防医学强调综合防控，通过多部门、多学科的协作，采取多种措施，全面控制疾病的发生和传播。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预防医学基本原则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通过开展健康教育，提高公众的健康意识和自我保健能力，促进健康行为和生活方式的形成。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通过改善环境质量，减少疾病的发生和传播，例如改善水质、空气质量等。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环境干预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通过接种疫苗，提高人群的免疫力，预防传染病的发生和传播。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免疫接种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通过建立疾病监测和预警系统，及时发现和控制疾病的发生和传播。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监测与预警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预防医学基本策略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通过流行病学调查和研究，了解疾病的发生、传播和影响因素，为制定预防措施提供科学依据。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流行病学方法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实验室方法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临床预防方法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公共卫生干预方法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通过实验室检测和分析，确定疾病的病原和传播途径，为制定防控策略提供技术支持。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通过临床预防服务，为个体提供健康咨询、筛查和治疗等服务，降低个体患病风险。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通过公共卫生干预措施，如政策制定、环境改善等，保护整个人群健康。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预防医学基本方法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https://d.book118.com/706145204004010033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2024-09-01T10:15:27.711</cp:lastPrinted>
  <dcterms:created xsi:type="dcterms:W3CDTF">2024-09-01T02:15:27Z</dcterms:created>
  <dcterms:modified xsi:type="dcterms:W3CDTF">2024-09-01T02:15:29Z</dcterms:modified>
</cp:coreProperties>
</file>