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A0F2-A864-4C5E-80A2-35D0FFCDA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99FFD-4B27-4D70-9143-E5DF2BCB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675CA-BC11-4491-AFB0-ED83F913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BE751-EDA7-423D-B1A4-736503748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9BC3B-A839-4661-91F1-F077CB20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15E25-B7C0-42AC-BECC-5DF7DFB9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0B1D8-473C-4F69-ABC3-7275BC17E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080A3-E379-4E22-88AC-620F96398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ABEFB-3527-444B-82E2-7AFF8F4D1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4DFFC-CA3A-4C81-AE1F-F971762AB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9D17D-E7E1-4626-A356-BCBB6301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5020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合规管理与市场推广策略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合规管理与市场推广策略的关系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合规管理在市场推广策略中的应用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案例分析：成功企业的合规管理与市场推广策略实践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未来展望：合规管理与市场推广策略的发展趋势与挑战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合规管理是指企业通过制定和执行合规政策、流程和控制措施，以确保其业务活动遵守适用的法律法规、行业准则和内部规章制度，从而防范和管理合规风险的过程。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监管环境的日益严格，合规管理已成为企业稳健经营和持续发展的关键因素。有效的合规管理不仅有助于降低企业面临的法律风险，提升声誉和品牌价值，还可为企业创造更多的商业机会和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合规管理的目标是确保企业的所有业务活动都符合相关法律法规、行业准则和内部规章制度的要求，防止因违反规定而导致的法律诉讼、财务损失和声誉损害。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合规管理应遵循以下原则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合规管理应涵盖企业的所有业务活动、部门和员工，确保没有遗漏。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企业应识别和评估潜在的合规风险，并采取相应的控制措施进行防范和管理。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企业应不断完善其合规管理体系，以适应不断变化的法律法规和监管环境。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企业应鼓励员工积极参与合规管理，营造良好的合规文化氛围。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合规管理的体系结构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企业应制定明确的合规政策，阐述其对合规的承诺、目标和要求，为全体员工提供行为指南。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合规组织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企业应设立专门的合规管理部门或指定合规负责人，负责组织和协调企业的合规管理工作。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企业应建立完善的合规管理流程，包括风险识别、评估、控制和报告等环节，确保合规管理的有效实施。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企业应定期对员工进行合规培训，提高员工的合规意识和能力，确保员工能够遵守相关规定。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合规监督与报告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企业应建立有效的合规监督机制，对合规管理的执行情况进行定期检查和评估，并及时向高层管理人员报告。同时，企业应鼓励员工积极举报违规行为，确保违规行为得到及时处理和纠正。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市场推广策略基础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市场推广策略是企业为实现营销目标而制定的一系列有计划、有针对性的市场活动组合。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通过有效的市场推广策略，企业可以提高品牌知名度、扩大市场份额、促进产品销售，从而实现盈利增长。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市场推广策略的定义与目的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通过广告媒介向目标受众传递产品信息和企业形象。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借助公共关系手段，提升企业形象和产品知名度。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市场推广策略的类型与特点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公关推广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广告推广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通过短期内的激励措施，刺激消费者购买欲望。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利用互联网和社交媒体等数字渠道进行营销推广。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市场推广策略的类型与特点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市场推广策略可以根据企业需求和市场环境灵活调整，具有多样性。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不同类型的市场推广策略针对不同的目标受众和市场环境，具有针对性。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数字营销等新型市场推广策略强调与消费者的互动和沟通，提高营销效果。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市场推广策略的类型与特点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定期对市场推广活动的效果进行评估，及时调整策略，确保实现营销目标。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合理配置人力、物力和财力资源，确保市场推广活动的顺利实施。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结合市场分析结果和目标设定，制定具体的市场推广策略和实施计划。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深入了解目标市场、竞争对手和消费者需求，为制定策略提供数据支持。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根据企业营销目标，设定明确、可衡量的市场推广目标。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市场推广策略的制定流程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合规管理与市场推广策略的关系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合规管理有助于识别并降低市场推广活动中的潜在风险，如知识产权侵权、不正当竞争等。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合规管理要求企业在市场推广活动中严格遵守相关法律法规，避免虚假宣传、误导消费者等违法行为。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信誉维护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通过合规管理，企业可以维护良好的市场声誉，增强消费者信任，从而提升品牌形象和市场竞争力。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7153" b="715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合规管理对市场推广策略的影响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https://d.book118.com/706150201120010040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2024-09-06T22:11:04.666</cp:lastPrinted>
  <dcterms:created xsi:type="dcterms:W3CDTF">2024-09-06T14:11:04Z</dcterms:created>
  <dcterms:modified xsi:type="dcterms:W3CDTF">2024-09-06T14:11:06Z</dcterms:modified>
</cp:coreProperties>
</file>