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D2C1D1-A805-455E-B38B-92766BCDFB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BF805A-02F3-4852-BEE5-9E2761E2B5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36CC9B-9490-4709-8A2C-FDC7411F05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ACC3ED-B7B9-41C0-9D6C-9A548C19D3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086EAE-F1A1-4140-B36C-F1150CC13D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9A6D95-5E3E-4518-98E6-49114612F7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E72CCA-0D12-4A12-94E4-94DFBF5328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9145D5-6788-4479-8264-858EB79771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333884-8897-4C9E-BFE5-4A39D36AB7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3CB7E6-0F1D-4CE7-BF1C-615B77CD40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15FE16-3180-41ED-BD89-2A45F7CDEC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152153111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怎样预防食物中毒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食物中毒的常见原因</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预防食物中毒的措施</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个人卫生习惯</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食品安全知识</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食品安全法规和标准</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食物中毒的常见原因</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食物不新鲜是导致食物中毒的主要原因之一，因为食物中的细菌和霉菌会在不新鲜的状态下迅速繁殖，产生有害物质。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食物不新鲜可能是由于储存不当、温度控制不当、暴露在污染环境中或长时间放置等原因造成的。不新鲜的食物中可能含有大量的细菌、霉菌和其他微生物，这些微生物在适宜的条件下会迅速繁殖，产生有害物质，如毒素和病原体，导致食物中毒。</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食物不新鲜</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未煮熟的食物中可能含有大量的细菌和寄生虫，这些微生物和寄生虫会对人体造成危害，导致食物中毒。</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煮熟的食物，如生肉、生鱼、生蛋、生奶等，可能含有大量的细菌和寄生虫。如果这些食物没有经过充分的加热处理，就无法杀死所有的细菌和寄生虫，食用后会导致食物中毒。因此，在烹饪食物时，应该确保食物完全煮熟，以杀死所有的有害微生物和寄生虫。</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食物未煮熟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食物受到污染是指在食品生产、加工、储存、运输和销售过程中受到有害物质的污染，导致食品不安全。</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食物受到污染可能是由于水源污染、农药残留、添加剂超标、重金属超标等原因造成的。这些有害物质会在食品中积累，对人体造成危害，导致食物中毒。因此，在食品生产和加工过程中，应该加强质量控制和监管，确保食品的安全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食物受到污染</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食物过期</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过期的食物可能已经变质，其中的营养成分已经损失，同时可能产生有害物质，对人体造成危害。</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过期的食物可能已经变质，其中的营养成分已经损失，同时可能产生有害物质，如毒素和病原体。此外，过期的食品也容易受到污染和交叉感染，导致食品安全问题。因此，在购买和储存食品时，应该注意查看食品的保质期和储存条件，避免购买和食用过期的食品。</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预防食物中毒的措施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食品的保质期是指食品在适宜的储存条件下能够保持安全和质量的期限。在购买和储存食品时，一定要注意查看食品的保质期，避免食用过期变质的食品。</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购买食品时，要选择生产日期较新的产品，并尽量购买保质期内的食品。在储存食品时，要遵循食品包装上的储存说明，保持适宜的温度和湿度，避免阳光直射和异味干扰。对于易腐食品，要特别注意冷藏和保质期，避免长时间存放。</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注意食品的保质期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食物煮熟是预防食物中毒的重要措施之一。通过煮熟食品，可以杀死大部分细菌和病毒，降低食物中毒的风险。</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在烹饪食品时，要确保食物煮熟，尤其是肉类、鱼类、蛋类等易携带细菌的食品。在食用之前，也要检查食品是否煮熟，避免因半生不熟而导致食物中毒。同时，要注意烹饪时间和温度，避免因过度加热而导致营养损失和食品安全问题。</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确保食物煮熟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厨房卫生是预防食物中毒的关键。要保持厨房清洁、卫生，定期清洗餐具、厨具，避免细菌滋生和交叉污染。</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要定期清洁厨房表面、灶台、餐具等，保持厨房通风良好，避免潮湿和异味。在处理食品时，要注意个人卫生，勤洗手、戴口罩、使用干净的厨具和餐具。同时，要避免将生食和熟食混放在一起，以免交叉污染。</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281" r="212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保持厨房卫生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交叉污染是指一种食品受到另一种食品中细菌或病毒的污染。要避免交叉污染，需要注意食品的储存、加工和烹饪方式。</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储存食品时，要遵循分类存放的原则，避免生食和熟食混放在一起。在加工和烹饪食品时，要注意个人卫生和厨房卫生，避免将已经污染的食品再次污染其他食品。同时，要注意食品的保存方式，遵循低温保存、密封保存等原则，避免细菌繁殖和食物变质。</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避免交叉污染</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https://d.book118.com/706152153111010034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2024-09-03T14:29:03.714</cp:lastPrinted>
  <dcterms:created xsi:type="dcterms:W3CDTF">2024-09-03T06:29:03Z</dcterms:created>
  <dcterms:modified xsi:type="dcterms:W3CDTF">2024-09-03T06:29:05Z</dcterms:modified>
</cp:coreProperties>
</file>